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681DB-D1BE-4490-B053-31DECE6D2A9D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D1F3A0-8358-4A4E-A117-10E8A4AE29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057400"/>
          </a:xfrm>
        </p:spPr>
        <p:txBody>
          <a:bodyPr>
            <a:noAutofit/>
          </a:bodyPr>
          <a:lstStyle/>
          <a:p>
            <a:r>
              <a:rPr lang="ar-JO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صفّ </a:t>
            </a:r>
            <a:r>
              <a:rPr lang="ar-EG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قبل </a:t>
            </a:r>
            <a:r>
              <a:rPr lang="ar-JO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الرّوضة </a:t>
            </a:r>
          </a:p>
          <a:p>
            <a:r>
              <a:rPr lang="ar-JO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المعلّمة: إيمان علي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382000" cy="1143000"/>
          </a:xfrm>
        </p:spPr>
        <p:txBody>
          <a:bodyPr/>
          <a:lstStyle/>
          <a:p>
            <a:r>
              <a:rPr lang="ar-JO" b="1" dirty="0"/>
              <a:t>أكاديميّة متشجن الإسلاميّة في مدينة آن آربر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260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خطوات الدّرس الثّلاثيّ للمونتوسوري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1752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5400" b="1" dirty="0">
                <a:latin typeface="Arabic Typesetting" panose="03020402040406030203" pitchFamily="66" charset="-78"/>
              </a:rPr>
              <a:t>1. إعطاء المفردات</a:t>
            </a:r>
            <a:endParaRPr lang="en-US" sz="5400" b="1" dirty="0">
              <a:latin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522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1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4400" b="1" dirty="0">
                <a:latin typeface="Arabic Typesetting" panose="03020402040406030203" pitchFamily="66" charset="-78"/>
              </a:rPr>
              <a:t>2. اسأل التّلميذ أن يجد الحيوان المسمّى</a:t>
            </a:r>
          </a:p>
          <a:p>
            <a:pPr marL="0" indent="0" algn="ctr">
              <a:buNone/>
            </a:pPr>
            <a:r>
              <a:rPr lang="ar-JO" sz="4400" b="1" dirty="0">
                <a:latin typeface="Arabic Typesetting" panose="03020402040406030203" pitchFamily="66" charset="-78"/>
              </a:rPr>
              <a:t>«أين الأسد؟»</a:t>
            </a:r>
            <a:endParaRPr lang="en-US" sz="4400" b="1" dirty="0">
              <a:latin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739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908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4400" b="1" dirty="0"/>
              <a:t>3. اسأل التّلميذ «ما هذا؟»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25209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43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Arabic Typesetting</vt:lpstr>
      <vt:lpstr>Arial</vt:lpstr>
      <vt:lpstr>Georgia</vt:lpstr>
      <vt:lpstr>Times New Roman</vt:lpstr>
      <vt:lpstr>Wingdings</vt:lpstr>
      <vt:lpstr>Wingdings 2</vt:lpstr>
      <vt:lpstr>Civic</vt:lpstr>
      <vt:lpstr>أكاديميّة متشجن الإسلاميّة في مدينة آن آربر</vt:lpstr>
      <vt:lpstr>خطوات الدّرس الثّلاثيّ للمونتوسوري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أكاديمية متشجن الإسلامية في مدينة آن آربر</dc:title>
  <dc:creator>Acer</dc:creator>
  <cp:lastModifiedBy>thouraya</cp:lastModifiedBy>
  <cp:revision>4</cp:revision>
  <dcterms:created xsi:type="dcterms:W3CDTF">2016-09-28T12:48:11Z</dcterms:created>
  <dcterms:modified xsi:type="dcterms:W3CDTF">2016-11-09T19:12:24Z</dcterms:modified>
</cp:coreProperties>
</file>