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3" r:id="rId2"/>
    <p:sldId id="284" r:id="rId3"/>
    <p:sldId id="285" r:id="rId4"/>
    <p:sldId id="286" r:id="rId5"/>
    <p:sldId id="287" r:id="rId6"/>
    <p:sldId id="258" r:id="rId7"/>
    <p:sldId id="288" r:id="rId8"/>
    <p:sldId id="28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0" r:id="rId22"/>
    <p:sldId id="29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06D37-CF83-4F29-9869-D88169E7882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633E6-49DC-4E76-A57D-9BB21EF97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2A6D4-B438-4930-88E4-90C9066AF90D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6377F-8FE2-421E-AF82-32D4CF656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6.gi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watch?v=W57y53Pt22g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tizani\Documents\Kinder Prek\The hungry cat\cat 1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5788" r="2240" b="3036"/>
          <a:stretch/>
        </p:blipFill>
        <p:spPr bwMode="auto">
          <a:xfrm>
            <a:off x="2458" y="31954"/>
            <a:ext cx="8989142" cy="66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9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tizani\Documents\Kinder Prek\The hungry cat\cat 2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7843" r="2157"/>
          <a:stretch/>
        </p:blipFill>
        <p:spPr bwMode="auto">
          <a:xfrm>
            <a:off x="34412" y="76200"/>
            <a:ext cx="910958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71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tizani\Documents\Kinder Prek\The hungry cat\cat 3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871"/>
          <a:stretch/>
        </p:blipFill>
        <p:spPr bwMode="auto">
          <a:xfrm>
            <a:off x="31955" y="34413"/>
            <a:ext cx="9068107" cy="68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4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tizani\Documents\Kinder Prek\The hungry cat\cat 4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3" r="2157" b="3922"/>
          <a:stretch/>
        </p:blipFill>
        <p:spPr bwMode="auto">
          <a:xfrm>
            <a:off x="76200" y="152400"/>
            <a:ext cx="9033013" cy="65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2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tizani\Documents\Kinder Prek\The hungry cat\cat 5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858" r="2157" b="3922"/>
          <a:stretch/>
        </p:blipFill>
        <p:spPr bwMode="auto">
          <a:xfrm>
            <a:off x="76200" y="152399"/>
            <a:ext cx="89154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4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tizani\Documents\Kinder Prek\The hungry cat\cat 6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157" b="2941"/>
          <a:stretch/>
        </p:blipFill>
        <p:spPr bwMode="auto">
          <a:xfrm>
            <a:off x="76200" y="76200"/>
            <a:ext cx="8991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5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tizani\Documents\Kinder Prek\The hungry cat\cat 7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157"/>
          <a:stretch/>
        </p:blipFill>
        <p:spPr bwMode="auto">
          <a:xfrm>
            <a:off x="152400" y="34413"/>
            <a:ext cx="8925668" cy="66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02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tizani\Documents\Kinder Prek\The hungry cat\cat 8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7843" r="2157" b="1960"/>
          <a:stretch/>
        </p:blipFill>
        <p:spPr bwMode="auto">
          <a:xfrm>
            <a:off x="152400" y="0"/>
            <a:ext cx="883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9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tizani\Documents\Kinder Prek\The hungry cat\cat 9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6863" r="1443" b="2941"/>
          <a:stretch/>
        </p:blipFill>
        <p:spPr bwMode="auto">
          <a:xfrm>
            <a:off x="61452" y="228600"/>
            <a:ext cx="9067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28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tizani\Documents\Kinder Prek\The hungry cat\cat 1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1443" b="2941"/>
          <a:stretch/>
        </p:blipFill>
        <p:spPr bwMode="auto">
          <a:xfrm>
            <a:off x="152400" y="152400"/>
            <a:ext cx="8893278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69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tizani\Documents\Kinder Prek\The hungry cat\cat 11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5883" r="1443" b="3922"/>
          <a:stretch/>
        </p:blipFill>
        <p:spPr bwMode="auto">
          <a:xfrm>
            <a:off x="76200" y="19664"/>
            <a:ext cx="9067800" cy="67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5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334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مَن يَطير، العُصفورة أمِ الفَأر؟</a:t>
            </a:r>
          </a:p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العُصفورةُ تَطيرُ وَلكن الفَأرُ لا يَطير.</a:t>
            </a:r>
          </a:p>
        </p:txBody>
      </p:sp>
      <p:pic>
        <p:nvPicPr>
          <p:cNvPr id="22532" name="Picture 4" descr="Flying Bird Royalty Free Stock Photography - Image: 22013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68" y="2438399"/>
            <a:ext cx="5038018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clker.com/cliparts/e/2/0/6/12154415421767612404lemmling_Simple_cartoon_mouse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45229"/>
            <a:ext cx="2857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934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tizani\Documents\Kinder Prek\The hungry cat\cat 12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157"/>
          <a:stretch/>
        </p:blipFill>
        <p:spPr bwMode="auto">
          <a:xfrm>
            <a:off x="153450" y="152400"/>
            <a:ext cx="8973344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75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/>
              <a:t>القِطُّ الجَوعان: 4                                                                         </a:t>
            </a:r>
            <a:r>
              <a:rPr lang="ar-LB" b="1" dirty="0"/>
              <a:t>الأستاذة ناشدة بارود تيزاني</a:t>
            </a:r>
            <a:endParaRPr lang="en-US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406982"/>
              </p:ext>
            </p:extLst>
          </p:nvPr>
        </p:nvGraphicFramePr>
        <p:xfrm>
          <a:off x="228600" y="678848"/>
          <a:ext cx="8686800" cy="6026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83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خامس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ذِئب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رابع</a:t>
                      </a:r>
                      <a:r>
                        <a:rPr lang="ar-SA" b="1" baseline="0" dirty="0"/>
                        <a:t>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87">
                <a:tc>
                  <a:txBody>
                    <a:bodyPr/>
                    <a:lstStyle/>
                    <a:p>
                      <a:pPr algn="ctr"/>
                      <a:endParaRPr lang="ar-SA" b="1" dirty="0"/>
                    </a:p>
                    <a:p>
                      <a:pPr algn="ctr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29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غَزالة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آخر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b="1" dirty="0"/>
                        <a:t>كَلب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85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عندي طَعام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جَوعان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أنا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22" name="Picture 2" descr="http://bestclipartblog.com/clipart-pics/gray-wolf-clipart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74486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encrypted-tbn2.gstatic.com/images?q=tbn:ANd9GcRYPLgr2uakSUJqyR2CjzNxWe64JkfVoalEbDfQGC7zq0Yg9rg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75" y="2895600"/>
            <a:ext cx="21104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www.clipartsfree.net/vector/medium/deer05_Clip_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4714"/>
            <a:ext cx="1905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noexcuseseasyorganising.com/wp-content/uploads/2013/07/hungry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76" y="5029200"/>
            <a:ext cx="1821894" cy="11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encrypted-tbn2.gstatic.com/images?q=tbn:ANd9GcTq0NyhdaccwMhhGF8D33yQlyhDxmcbQSWu99kUFKAELcJGS1C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14465"/>
            <a:ext cx="1143000" cy="11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8"/>
          <a:stretch/>
        </p:blipFill>
        <p:spPr bwMode="auto">
          <a:xfrm>
            <a:off x="6476438" y="1007159"/>
            <a:ext cx="567655" cy="12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r="66741"/>
          <a:stretch/>
        </p:blipFill>
        <p:spPr bwMode="auto">
          <a:xfrm>
            <a:off x="7025763" y="1076880"/>
            <a:ext cx="382125" cy="10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4"/>
          <a:stretch/>
        </p:blipFill>
        <p:spPr bwMode="auto">
          <a:xfrm>
            <a:off x="7316444" y="1076880"/>
            <a:ext cx="840681" cy="10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6858000" y="742110"/>
            <a:ext cx="304800" cy="4307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r="66741"/>
          <a:stretch/>
        </p:blipFill>
        <p:spPr bwMode="auto">
          <a:xfrm>
            <a:off x="1482943" y="992091"/>
            <a:ext cx="382125" cy="10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4"/>
          <a:stretch/>
        </p:blipFill>
        <p:spPr bwMode="auto">
          <a:xfrm>
            <a:off x="1773624" y="992091"/>
            <a:ext cx="840681" cy="10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843083" y="685800"/>
            <a:ext cx="304800" cy="4307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8"/>
          <a:stretch/>
        </p:blipFill>
        <p:spPr bwMode="auto">
          <a:xfrm>
            <a:off x="947471" y="939006"/>
            <a:ext cx="567655" cy="12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r="66741"/>
          <a:stretch/>
        </p:blipFill>
        <p:spPr bwMode="auto">
          <a:xfrm>
            <a:off x="609600" y="1119052"/>
            <a:ext cx="384221" cy="10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r="66741"/>
          <a:stretch/>
        </p:blipFill>
        <p:spPr bwMode="auto">
          <a:xfrm>
            <a:off x="4699178" y="3191649"/>
            <a:ext cx="382125" cy="10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4"/>
          <a:stretch/>
        </p:blipFill>
        <p:spPr bwMode="auto">
          <a:xfrm>
            <a:off x="4989859" y="3191649"/>
            <a:ext cx="840681" cy="10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3600408" y="2895600"/>
            <a:ext cx="528251" cy="319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8"/>
          <a:stretch/>
        </p:blipFill>
        <p:spPr bwMode="auto">
          <a:xfrm>
            <a:off x="4163706" y="3138564"/>
            <a:ext cx="567655" cy="12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r="66741"/>
          <a:stretch/>
        </p:blipFill>
        <p:spPr bwMode="auto">
          <a:xfrm>
            <a:off x="3825835" y="3318610"/>
            <a:ext cx="384221" cy="10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gardengoatquote.files.wordpress.com/2012/07/cartoon-kids-head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8"/>
          <a:stretch/>
        </p:blipFill>
        <p:spPr bwMode="auto">
          <a:xfrm>
            <a:off x="3223133" y="3100742"/>
            <a:ext cx="567655" cy="12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75" y="4901406"/>
            <a:ext cx="987425" cy="11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45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/>
              <a:t>القِطُّ الجَوعان: 5                                                                         </a:t>
            </a:r>
            <a:r>
              <a:rPr lang="ar-LB" b="1" dirty="0"/>
              <a:t>الأستاذة ناشدة بارود تيزاني</a:t>
            </a:r>
            <a:endParaRPr lang="en-US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185963"/>
              </p:ext>
            </p:extLst>
          </p:nvPr>
        </p:nvGraphicFramePr>
        <p:xfrm>
          <a:off x="228600" y="678848"/>
          <a:ext cx="8686800" cy="6026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83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سَعيد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أَكَلَ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أعطت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87">
                <a:tc>
                  <a:txBody>
                    <a:bodyPr/>
                    <a:lstStyle/>
                    <a:p>
                      <a:pPr algn="ctr"/>
                      <a:endParaRPr lang="ar-SA" b="1" dirty="0"/>
                    </a:p>
                    <a:p>
                      <a:pPr algn="ctr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29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85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2" descr="http://www.do2learn.com/picturecards/images/imageschedule/give_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16002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http://www.culinaryschools.org/clipart/eating/eat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83" y="711426"/>
            <a:ext cx="1385833" cy="13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bestclipartblog.com/clipart-pics/happy-clip-art-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34225"/>
            <a:ext cx="1439678" cy="14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47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tizani\Documents\Kinder Prek\The hungry cat\cat 13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1443" b="2941"/>
          <a:stretch/>
        </p:blipFill>
        <p:spPr bwMode="auto">
          <a:xfrm>
            <a:off x="152399" y="152400"/>
            <a:ext cx="8893277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94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tizani\Documents\Kinder Prek\The hungry cat\cat 14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7843" r="2157"/>
          <a:stretch/>
        </p:blipFill>
        <p:spPr bwMode="auto">
          <a:xfrm>
            <a:off x="76200" y="76200"/>
            <a:ext cx="8948636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79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tizani\Documents\Kinder Prek\The hungry cat\cat 15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14099" r="4707"/>
          <a:stretch/>
        </p:blipFill>
        <p:spPr bwMode="auto">
          <a:xfrm>
            <a:off x="0" y="0"/>
            <a:ext cx="9091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5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tizani\Documents\Kinder Prek\The hungry cat\cat 16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7843" r="2157"/>
          <a:stretch/>
        </p:blipFill>
        <p:spPr bwMode="auto">
          <a:xfrm>
            <a:off x="76200" y="76199"/>
            <a:ext cx="9067800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06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tizani\Documents\Kinder Prek\The hungry cat\cat 17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157"/>
          <a:stretch/>
        </p:blipFill>
        <p:spPr bwMode="auto">
          <a:xfrm>
            <a:off x="76200" y="0"/>
            <a:ext cx="8973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22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tizani\Documents\Kinder Prek\The hungry cat\cat 18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5882" r="1443"/>
          <a:stretch/>
        </p:blipFill>
        <p:spPr bwMode="auto">
          <a:xfrm>
            <a:off x="7374" y="0"/>
            <a:ext cx="9136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20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tizani\Documents\Kinder Prek\The hungry cat\cat 19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157"/>
          <a:stretch/>
        </p:blipFill>
        <p:spPr bwMode="auto">
          <a:xfrm>
            <a:off x="152400" y="2458"/>
            <a:ext cx="8864370" cy="670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4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5334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مَن يَضحَك، القِردُ أمِ النَّمِر؟</a:t>
            </a:r>
          </a:p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القِردُ يَضحكُ وَلكِن النَّمِرُ لا يَضحَك.</a:t>
            </a:r>
          </a:p>
        </p:txBody>
      </p:sp>
      <p:pic>
        <p:nvPicPr>
          <p:cNvPr id="23554" name="Picture 2" descr="http://images.clipartof.com/thumbnails/1079078-Clipart-Monkey-Laughing-Out-Loud-Royalty-Free-Vector-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2656114"/>
            <a:ext cx="3767328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sr.photos2.fotosearch.com/bthumb/CSP/CSP130/k1303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857971" cy="26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2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tizani\Documents\Kinder Prek\The hungry cat\cat 2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1443"/>
          <a:stretch/>
        </p:blipFill>
        <p:spPr bwMode="auto">
          <a:xfrm>
            <a:off x="0" y="27038"/>
            <a:ext cx="9144000" cy="68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99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SA" dirty="0"/>
              <a:t>أغنية قطتي نميرة</a:t>
            </a:r>
            <a:br>
              <a:rPr lang="en-US" dirty="0"/>
            </a:br>
            <a:r>
              <a:rPr lang="en-US" sz="3100" dirty="0">
                <a:hlinkClick r:id="rId2"/>
              </a:rPr>
              <a:t>https://www.youtube.com/watch?v=W57y53Pt22g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246" t="20833" r="48244" b="26042"/>
          <a:stretch/>
        </p:blipFill>
        <p:spPr>
          <a:xfrm>
            <a:off x="152400" y="1447800"/>
            <a:ext cx="8839200" cy="52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1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533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مَن يَسبَح، السّمَك أم الفيل؟</a:t>
            </a:r>
          </a:p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السّمَكُ يَسبَح وَلَكِن الفيلُ لا يَسبَح.</a:t>
            </a:r>
          </a:p>
        </p:txBody>
      </p:sp>
      <p:sp>
        <p:nvSpPr>
          <p:cNvPr id="3" name="AutoShape 2" descr="data:image/jpeg;base64,/9j/4AAQSkZJRgABAQAAAQABAAD/2wCEAAkGBxQRERQUEhIVFhMXEhgYFhgXGBcWGRUWFRYWGBQVExgZHygjGRwlHRQUITEhJSksOi4uGCAzODMtNygtLiwBCgoKDg0OGhAQGzckICQvLCwsNDIvLDQuNy8sLCwsLCwvNCwsLC4sLiwsLCwsLCwvLC8sLCwsLDQvLCwsLC8sLP/AABEIANgA6QMBEQACEQEDEQH/xAAcAAEAAgMBAQEAAAAAAAAAAAAAAwUCBAYHAQj/xABHEAACAQICBwQHBAcHAgcAAAABAgADEQQhBQYSMUFRYRNxgZEHIjJSYqGxI0JywRQ0c4KSstEzNUNTY+HwwtIVFiSDk6Kz/8QAGwEBAAIDAQEAAAAAAAAAAAAAAAMEAQIFBgf/xAA7EQACAQIDAwoFBAEDBQEAAAAAAQIDEQQhMQUSQTJRYXGBkaGx0fATFCLB4QY0QlLxI0NyJDNikqIV/9oADAMBAAIRAxEAPwD3GAIAgCAIByesLmriexZitMIDa9gxa92PPdbwM6OGShS30s7nIxbdSv8ADbsreZnqxVZMQ9EMWp9mWFzfZIZR6vIHa3dO+YxSUqam1nextgpONZ007q1+r/J1M551RAEAQBAEAQBAEAQBAEAQBAEAQBAEAQBAEAQBAEAQBAEAQDQ0noiniLbYIYbmU2YDlfiO+TUq86fJK9fDU61t7VcTLRmi6eHB7MG7e0xN2a265/KYq1p1OUZoYeFFPd4685uyInEAQBAEAQBAEAQBAEAQBAEAQBAEA1tIY5KCbdQ2F7C2ZJO4KOJklOnKpLdiRVq0KUd6Rq6L05TrsVAdHtfZcAEjiRYkHzklXDTpq7zXQRUMXCq91XT5mWcrloQBAEAQBAEAQBAEAQBAEAQBAEAQBAEAQBAEAQBAEAQBAEAp9ZcA9VENMbTU32tndtCxBAvlfOWcLVjCTUtGUsbRlUinDNp3sV+icDVfEJVqU+zWmDa9rsSpW1hwzJv3SetUhGm4Rd2yChRqzrKpKO6l45WOonPOoIAgCAIAgCAIAgHH4/StavVdKLlKasV9W20xU2JJ4C97WnTp0adOCc1ds49XEVatRxpuyWXWTaG0tVSstGs22r5KxttK1rgEjeDbztNK9CEoOcFaxthsTUjUVOo7p6HVTnnWEA+MbZndNZzjCLlJ2S5zKV9DSraTRd127t3nOHiP1FhKTtC8n0ad7+1yxDCzlrkaj6bPBB5/7Tmv9UyelLx/BOsEuLMRp7nT8j/tJIfqfP6qfc/wZ+Q5peBtUNNUm3kqfi3eYynUw+3MJVyb3X0+uaIZ4KrHRX6iwVgRcG46TrxkpK60KrTTsz7MmBAEAoMHpvt8X2aH7JUbP32uM+4Z28+U5VHH/Hxfw4clJ9ry8DqVcF8HC78+U2uxe9S/nVOWIAgCAIAgCAIAgCAIAgCAIAgCAcVjMLVwtZyEZqbMWVlBa20blWtusT4zqwnCtBJuzRxKlOph6jaV03dNdJLofBVK9daroyU0O16wILNbIKDnbO9+k1rVIU6bgnds3w9KpVqqpJWS5+J2E5h2DF3ABJ3CRV68KFN1KjslqZSbdkUuMxBc9OAnzbaW1KuNneWUVovXnZ0aVNQRpPOciwiF5IiRELzdEiIHm6JEZYbGvSN0YjmN4PeJewuNr4Z3pyt0cO72zFShCqrSR0Gj9YUewqeo3P7p8eHj5z1mD25RrfTV+l+Hfw7e85dfZ04ZwzXiXQM7ZzjldbNNb6NM9KhH8g/Py5zzu19o2vQpv/k/t69x29mYLStPs9fQrNTP1r/22/KVNh/uH1P7Fza37ftR3s9aeYEAQBAEA+M1hc5CBoYUayuLqysOYIP0mXFx1RrGUZZp3JJg2EAQBAEAQBAEAQBAEAQDQ0nU3L4n8p439VYt/Rh4/wDJ+S+/gWcPHiVjzx6LqIWm6JEQPJESIhebokRA83RIiFpuiRELyREiJ8NparSUqjnZItbfs9V5ToYfaOIowcISy8urmI6mEpVJKUln71Kt5VvcuIuNTf1ofs2/KdrYn7nsf2KG1f2/ajvZ648wIAgCAIBzOuTEmgjG1JixbkWGzsg+bG3TpL+CWUpLU5e0W24RfJd79fD7mho5Vp4ukKJ9q4cDcV2STfuNjJqjcqMt/hoQUVGGIj8Pjr1WO1nKO2IAgCAV+k9MUqBAcksRcKo2jbmeQ75NSoTqZrQr1sVTou0teZE+j8eldNumbi9jlYgjeGB3Ga1KcqbtI3pVoVY70GbMjJRAEAQBAEAqsefXPh9J81/UM3LaFS/Cy/8AlF6hyUaTzjosI8H0rrNiMTUNQ1qiAm6KjsoRfugBSM7ceM97QwFCjDc3U+dtJ37/ACKUqkm73PQ9QdM1MTh27U7T032driykAja6i5HgJ53auFhQrLcyTV7F7Dzco5nRPOci2iB5uiRELTdEiIXkiJEQPN0SIhebokRb6m/rQ/A35TtbE/c9jKO1f23ajvp648uIAgCAIBDi8KlVStRQyngfqOR6zaE5Qd4uxpUpxqR3ZK6INH6Ko0LmkgUnebljbldiTbpN6ladTlMjo4alS5Ct76TdkROIAgCAcxpvCVExBrLTNRGQA7IuVK5Wtvsd9x1l+hOEqe43Zo5eJp1I1viKO8mjb1YwT0xUeouwajAhOICjebbib7ugkeKqRk1GOdibA0pwUpTVrvQvJULwgCAIAgCAVekFs56gf0/KfOP1HScMfJ/2Sfhb7F2g/pNF5xEWUee6Y9G6VKrPRrdmrEkoU2wpOZ2CGGXQ7uc9Dh9uShBRqRu1xvbvyfeRPD3eTOk0Hoang6IpU7nPaZjvZja5NugAtyAnNxOKniam/Ps6EWqUFBWRtvIkTogebokRC03RIiF5IiREDzdEiIXm6JEW+p360PwN+U7WxP3PYyjtX9s+tHfT1x5cQBAEAQBAEAQBAEAQBAEAQBAEAQBAEA0dLACmXOQQEt+EC5OXK085+o9nyxFFVaavKPk/TXquT0J7rsznDpnDmn2oxFLsrX29tdm3feeH+Vrqfw9x73NZ3LqkrXuRaLx5roanZlELns9q4L0xbZqFSAV2jewPCx42G9eiqUty93bPofN0249JJB3zJ3miJkQvN0SIgebokRC03RIiF5IiRFho7QFSsNq+wtvVJHtHhYcuv1nZwWyK2Ijvv6Vwvx/HT5lWvtCnRe7q+Pv7FVpDBPRbZqLY8ORHNTxlTEYWrh5btRW8uwu0K0Ksd6Dub2p/60PwN9J0difuexlbav7Z9aO/nrzy4gCAIAgCAIAgCAIAgCAIAgCAIAgCAIAgHP47VfDmp2y4aiam/a7NNu/MNa88ptTY+IScsLN7vGF3bsztbo7uYtUqsf5d5r1BbfvnjZQlB7slZovx6CB5siVELzdEiIHm6JEfcPg3qmyKT14DvO6XcLg6+Idqcb9PDvE60KavJ2Og0Zq+qetUs7cvuj+vjPWYDYlOjadX6peC9feRysRtCU/phkvH8F3O4c4gxeESqpWooZevDqDwMirUYVo7s1dElKrOlLeg7MotG6vth8UrqdqlssM/aW4yB594nLwuzHhsTvxd42fWjp19oRr4dwkrSy6jpJ2TkCAIAgCAIAgCAIAgCAY1KgUXYgDmTaZSb0MNpZs+g33TBk+wBAEAQBAEAQBAI61BX9pQf+c5WxGDoYhWqwT8+/VG8ako6M06mh6Z94dx/qJyqn6cwcnlddT9UyeOMqIj/wDAqfvP5j+k1j+m8KnnKXevQ3+eqcy99pNS0TSX7gP4s/kcpepbIwdLSF+vPzyI5YurLiboFt06KSSsis3c+zIEAQBAEAQBAEAQBAEAQBAEAQDjNLKKuMqLWPqoFCA7gCoJIHUk59LcJ1KN4UU4cdTiYhKpiZKporW7jc1QYh61NTekuyRyVjtXA77Xt/WRYxXjGT1J9nO0pwXJVvudPKB1BAEAQBAEAQBAEAQBAEAQBAEAQBAOb0xrthcOSoY1XG9adiAerH1fmT0lylgqtTO1l0lKtj6NN2vd9Huxy+K9JtU/2eHRfxszfIBZdjsuP8pFR7Tk9I+JqU/SbiQfWpUCOgdfmWMkey6T0b8PQ3jj6nFItcB6UqZNq+HdOqMKg7yCFI8LyGeyZfwlfry9SzDGJ8pHYaH09h8WL0KyubXK7nH4kNiO+051bD1aXLjbyLMZxloyykJuIAgHnnpU10/RabYbDt/6h09dhvooRwPB2G7kM8sp2tk7P+NJVai+ladL9F46c5NShd3Z6HOKQiAaWkNFUq9jUS5G4glTbldSDbpJadedPksgrYanV5a99hNgsGlFdmmoVd+XE8yTmT1M1nUlN3k7m9KlClHdgrInmhIIAgCAIAgCAIAgCAIAgCAIAgCAeZ69a1NUZsPRa1JSVdh/iHioPujd17p2MHhVFKcteB57aOPc5OlTeWj6ejq8zh2nSRzYkTTdFiJE03RYiRtN0WImCuVIZSVYG4IJBB5gjMGbWTVmWInbat+kutRsmKU1qfviwqKOvB/Gx6mczEbKhPOlk+bh+C5Co+J6hobTNDFpt0KiuvG2TKeTqc1PfOHWoVKMt2asTplPr3rYuj6Pq2bEOCKSHhzqP8I+Zy5kWcBgniZ58lav7dZtGN2fn7HV2qF3dizsSzMd7Md5M9lTiopRirJFuJ+qBPnxSEAQBAEAQBAEAQBAEAQBAEAQBAEAQBAKbW7SJw+EqOps5GyvRnyuOoFz4SfDU9+okynj67o0JSWui7Txhp6FHkIkbTZFiJE03RYiRNN0WIkbTdFiJE03RYiRNN0WIkmBx1ShUFSjUanUG5lNj3HgR0NxE6cKkd2auizEw0rpCpiarVazl6jbyeQ3Ko4AchNqNKFKKhBWSLESvrbj3SeOpPE/VS7hPnrKR9gHEVcXVxdRitRlpgkIqkrkNxa28nfOsoQoxV1d8ThyqVcTNtOy4WNzQGkKlOuKFRi6vfZLG5VgCbXOZBAO/pIsRShKHxIqzRNhK04VVSm7p6HVznHWEAQDm9L68YPDkg1e0cb1pDbz5FvZB6EzFzp4fZGKrK6jZc7y/Pgc3ifSuoP2eEYj46gQ+QVvrMbx0Y/p2Vvqqdyv90Y0PSyt/XwjAc1qhj5FV+sxvif6elb6anerfdl9ov0iYGtYGoaLHhVGyP4wSo8TM76OfW2PiqeaW8uj018DqaVQMAykMpFwQbgjmCN82OY007MzgwIAgHF6R1zB0ph8DQIP2jdu2/MI5FJTzBAJPS3MSJ1PrUUdOngGsLKvPs79fQ7SSnMEAQDi/Si/2FIc6t/JGH/UZf2evrb6Di7bf+jFdP2Z5m07KPPROL1zx7ioKQYhNgE2y2ib7+Yy3SvXk72PQ7MowcPiNXdzV1Vx7istO5KMDkTcAgEgjlu+cUJtSS4Ms42lFw37Zo7Bp0Ec2JG03RYiRNN0WIkTTdFiJG03RZiRNN0TxIa24903jqWIn6pp7h3T589SkZTAOLxGja+GqN2dNnpkkqUzIB+6w35c51I1adWK3nZnFnQrUJvcV1wt5G5oHRVVqwr1l2AoOwp9okixYjgLE5HnI8RWgofDg731JcLh6jqfFqK1tOc6ic86pi7hQSSAALknIADeSYMpNuyPHtc9cnxbNTpMVwwysLg1fifjs8l888hhntdm7KhhoqdRXn5dXT093Tx5mp12RtNTBG0wamBmDBvaF0/iMG21h6rIL3K70b8SHI7rX38jMXa0K2JwlHEK1SN+nj3+0eo6sek6hXsmKAoVd21/hMfxHNP3sus3VVcTzOL2LVp3lS+peP57O475WBAINwRcEcRzElOK1Y4f0ma6foVPsaJH6TUG/wDyUP3z8R4Dx4WMVSdslqdbZmz/AJiW/PkrxfN6nlvo3a+lcMTmTUa9+N6b5mQQ5SO9tNf9JPs80fouXDxYgCAcj6TMOWwqsPuVQT3MCv1Ky9gJWqW50cjbMHKgmuD/AAeWtO0jzcSo01oVMTYsSrDIMOXIjiJrOkpnSwuLnRyWaINE6CTDksCWe1rnKw42E2pUVB3LNbFyrZaIsGlhGkSNpuixEiabosRImm6LESNpuizEiaboniQ1tx7pvHUsRP1RS9kdw+k+fPUpGcwBAEAQDi/SlpU0sMtFTZqzEH9mli/mSg7iYO9sDDKpXdV6Q83p9312PJGmp7AjaYMEbTUwRtMGpgZgwRtNTBG0wYLzVzXLFYAFaLhqZB+zqAsgJ+8ouCpvnkbHjCk46FDFbPoYl3ms+dalDjsU9ao1Soxd3a7Md5J/5umhahCMIqMVZIvPRv8A3phf2jf/AJvMw5aKW0/2s/fFH6Mlw8UIAgGtpPBLXpPSbc6kd3IjqDY+E3pzcJKS4EdakqsHCWjPBtKVVw9epQrOqVaZswY7N7i4ZC1tpSM7iegp1oTV0zyUsFXpuzjfqz8jRo48VHtTG0gB2nHs7WVlQ/eO+9t0kjPeeWhK6LhG88nwXHrfMTtJkZiRNN0WIkbTdFiJE03RYiRNN0WIltq1qvXx77NJbIDZ6rA7CdPib4R0vYG8gxOMp4eN568Fx/HX5lmJZa4ej+vggalO9agBcsB69Pn2ij7vxDxtxhwe06df6ZfTLwfV6E0Gjh6pyPdOtHUtRP1TQ9lfwj6T59LVlEzmAIAgCAeT+lesTjKa8Fw6kd7O9/5V8oPZfp6CWGlLnl5JerOIaancOU0ppJ2qMFYqqsQADbcbEkibqKPN4vGVZVGouyTtllob+hMa1QMrm5W1jzB5zSasX9nYmdVOM87cSwaRnRMDMGCNpqYI2mDBG0wakbTUwdD6OP70wv7Q/wAjTMOWihtP9rP3xP0bLh4oQBAEA5/WzVWljlBay1VHqvYHL3XHEfTzBs4fEuk+dcxTxWDjXV07SXH7PoPKtM6ErYQ7NamVG4MM0b8LbvDI9J3KNaFVfS/U8/Vw9Si/rXbwKtpYRmJE03RYiRtN0WImeCwNSu2xRpvUbkgJtfi1vZHUxOpCmrzdkWYJvQ77Vr0YEkPjWsN/Yocz0qON3cv8U5WJ2sl9NHvf2Xr3FyFO2p6ZhcMlJFSmqoiiyqoAAHIAThynKb3pO7JiWag89119GdPEhquE2aNY3JTdTqHuHsN1GR4jO87WB2vOlaNXOPivUlhV3dTv6Isqg7wo+k4z1IjOYAgCAIB5V6WcORiqT8HobI76bsT8qiwew/T1RPDyhzSv3pejOFaaneKTSOhNtyyMBfMgjK/EiZUrHJxOzfiTc4O19SfR+AFEHO7Hed27cBNZSuWcJhFh4vO7epsNNCyYGYMEbTUwRtMGCNpg1I2mpg6D0df3phf2p/kaZhy0UNp/tZ9X3P0dLh4oQBAEAQDF0DAggEHeDmD3iZTtoGrlDjNS8FVNzQCn/TLU/kpA+UtQxteP8u/MqywVCX8bdWXkaB9HOD5Ve7b/ANpL/wDp1+juMLBUl/k28JqLgaZv+jhj8bO4/hY2+UjltDES/lbqsiSOGpx4F/h8OlNQtNFRRuVQFA7gJVlJyd5O5MkloSzUyIAgCAIAgCAIAgHL+kPQpxOFJQXqUjtqBvYWs6jvGYHEqIOvsbFrD4i0uTLJ/Z++DZ4qlVWG0rAjmDcTU9pGcZx3ou6IaOID7WzmoNg3Bjx2educw0aU6yqN7ui48Hz26j601JCNpg1MDMGCNpqYI2mDBfaqanYjSDXpjYpD2qrA7N/dX3z3buNsoUXLQ5+M2hSwy+rOXN70K3WLV+vganZ4hLXvssM0cDijce7eL5gTWSayZLh8VSxEd6m/VG36PP7zwv7X/paI8pEG0v2s+r7n6Plw8UIAgCAIAgCAIAgCAIAgCAIAgCAIAgCAIB5jrz6NEqu2IwtJC7HaqUrAbR4tTJyvzU+HKYzO9s/H4fKGJiuiVvPn6+/nPPKtIoSjKVZcipBUr0KndNT1sXFxTjpwtoQtNTJG0wamBmDBng8FUruEo02qOfuoCx7zbcOpmpHVqwpx3puy6T0jVP0W5ipjiOYoqb//ACuPovnwm6p31PO43bd/pw/f6L17j0+hRVFCooVVFlVQAABuAA3CTHnZScndu7IdJ6OpYmm1KvTV6bb1P1B3g9RmJhpPJm9KrOlJTg7NHnFD0cPg9I4evh27TDisCwNtukCCM/fW53jPPMZEyD4TUk1odqe1VXw0qdTKVux+nvqPUZYOCIAgHDY+1avW7diCjkItzZVHskDhcWN+s61O8Kcdxa6nCq2qVZ/Eejy+3fqdHqtXd8MpclrMwDHeyhiASePK/SUsXGMarSOjgZylRTlnr3FtKxcEAQBAEAQBAEAQBAEAQBAEAQBAK/SuhMPihavRR8rAkWYfhcWYeBixYoYutQd6UmvLu0OWxfovwrG6VKydAysB/EpPzmu6dSG38QlaST7H9nbwNVfRRQ44itboEH5TG4SP9Q1eEF4+pZYH0a4GnmyVKp/1HNvJNkHxEbiKtXbeKno1HqXrc6nBYGnRXYpU0pryRQo77CbJWOZUqzqPem230mxMmggCAIAgCAIBp4zRdGqQ1SkrMOJGduR5jpJYVqkFaLsQ1MPSqO84ps2kQAAAAACwAyAA3ACRt3zZKkkrIymDIgCAIAgCAIAgCAIAgCAIAgCAIAgCAIAgCAIAgCAIAgCAIAgCAIAgCAIAgCAIAgCAIAgCAIAgCAIAgCAIAgCAIAgCAIAgCAIAgCAIAgCAIAgCAIAgCAIAgETYhQ4QsNsgkDiQN5HnNt123rZGrnFSUb5slmpsIAgFXo7TK1qjpawuezbhVVcnK9zA+BBliph3CKl39BVo4qNSbj3dKWvc/CzLSVy0IAgGhpHS1OgyK9/W3kbkUWG2/JbkC/XpJqdCVRNx4e7Ir1sTCk0pcfDpfQb4kJYEAQDR0tpDsFBC7bsbIgNix458ABc3ktGl8R62S1ZBXr/Cjkrt6InwOLWsgdDcHwII3qw4EcprUg4S3ZG9KrGpFSjoTzQkEA0tKaQFFd207ZU04s35AbyeAktKk5voWrIa9ZUo87ei5/fFn3RePFZL22XU2dOKNy6g7weIirSdN9HAUKyqx5mtVzP3pzm5IiYQD4TaAUDabcuaijawy+qbC7N71ZOag5W4i55S6sPHd3XyveTOc8XJy34q8Fl0v/yXQvHNrgXtGqrqGUhlIuCMwR0lOUXF2ZfjJSSlF3TM5g2MK1VUUsxAUC5JyAA4mZjFydkaykopyk7JFLgNNMan2q7NOofsTuI4BanIsPWHfblLVTDpR+nNrX8dWjKVLFyc/rVoy5Po+vVd2peyoXxAK/TWlVw1Msc2PsLxY/05n/aTUKLqystOJXxOIjQhvPXguc1e2xvuUfJv+6SbuH534ehHvYrmXj6k+ntGdvTGydmqh2qbXtZuVxuB/oeE0w9b4cs9HqbYrD/GhllJZplRgdY6ierWplypsxWy1FI4OhsCeoOfKWamEi84O3l2Mp0sdOOVRXtrz9q07U8+Y3zrNSt7NUnlsH6nL5yH5OfOu8sfP0uZ93tFbj9LvXGzbsqR3i93cciRkg52ueolinQjTz1fh+StVxM6v08mPi/T3ma9SorAAerskbJXIoQMtnllwm6TTvz+JHJxkktLaW4FlgtYyvq11J/1EFwerIM1PdfwkE8JfOD7H6lmnjnHKqu1fda91zfGsOG/zR4hgfIi8h+Vq/1LHztD+3mauJ1mS1qKM55sCiDqS2Z8BJI4SX83bxZDPHx/21fwXjn3IqVr5s1Rtp3yYnIW4Io4Lnu6yy45JRVkvdyop5uUndvX06ibR+lWw/qgdpS4Lez0+iE5MvIEi3OaVKKqZ6PwZvSxEqOSzjzcV1c66OBarrNQ+8XU8jTc/wAoI+crvCVeFu9Fv5+jxuux/ZEOI1mXdSpsx5t9mo77+sfATaODf83bxfoaTx8f9uN+vJevgVJxfrGrVcFyLbW5VHuoOA+vGWdzLdisvepU+JZ/Em8/DqXMZJiWRzUpMFY+0DmlTltDn8Qz75hwUluzXqvfMZVRwlv03Z8eZ9fqWSaz5etQfa+FkZfMkH5SB4Pml5/ksraGWcHfoa+7XkRV9YqjZJTVPidto/wrl/8AabRwsFynfq/PoaSx1R8mNuvPwXqV/wCkBSajuWcjN23291QMlHQSbdb+mKsuYg31Fucnd8795dSH6SGbbRmSoMtoZMLb0qKd46ERuWW61de80Y+IpPei7Ne7P0Zv0tYaq5NTpv1Vih/hII+cheFg9G14+hYjjaq5ST7beGfmSNrM3Chn1qAD5AzCwi4y8DZ4+XCHj/k0MXjalfKqw2P8tLhT+MnNu7IdJNCnGnyFnzv7cxXqVZ1cqjy5lp28/gug+HSSg2zsLAkD1VJ9lSdwJtkOkfCbzHzCTt/gUMS1Ik0WC3N2Qi6MeJtvU9R4gxKCmrTXbxEZypu9N26OH47De/8AMlX/ACEvz7U28ti8i+Uh/Z935J/n6n9F/wC34NHEYpqpBrMCAbhFFkBG4kHNj3+UljBQVoLt4/ggnUlUd6j7OH57e4wfHo42WF1a4G0DsvbfsH71jymVTlHNcPAw60Zrdej7n1c5tYTTFWiNnKqg3bR2XA5bViG8c+sjnQhPPR+H4JKeJqU8uUunXv4+fST1tY6hFkpKp5u21b91Rn5iaRwkVynfqRJLHTeUY2639l6o1dFYU4ittsS6qwNRz95lN0pINwUGzEDkL75JWmqULLK+i82/IioU3WqbzzS1fStEuhPNnXzmnYEArNK6FSv62aVALB1325MPvDv8LSejiJU8tVzFWvhYVc9Hz+9Shq6t4kH1WpMOd2U+IsfrLixdJ6po58sDXTyafevs/Mnwmq9Q/wBtVAHKnck/vMMvKaTxkVyF3klPZ83/ANyVur1fobmP1ZplR2P2bgW4kP8AtOJPxb++R08ZJP681709CargIOP+n9L8+v11OaxmEr0j69JvxKC699xu8bS9CpSnozm1KVanyo92a99ZpjFm9rG/Kxv5SXcRB8R3sb+D0fiKvs0mA957oB1zzPgDIZ1aUNX3ZlinRr1NI9+X58Do8BqzTUXrfasRbPJVvv2V5/Ec+VpRqYyT5GS8TpUsBBL/AFPqfh2eupW6R1cq086J7RPdJAcdATk3jY98np4uEsp5PwK1bA1IZ081zcfz71KWoKqmzUqg70b+mctrcejXeUX8SOTi+5kuFwteobJRfvYbC+bW+U1lOlHWRvCnWm7Ri/LzOn0Rq8KZD1iHqcB9xO4Heep8hOfWxTl9MMl4nUw+CUHvVM34L3zkWP1YBuaDdn8BzT93inhcdJtTxj0qK/Tx/JpV2etaTt0cPx5dBS1tEYpT/ZbXVWUj5kH5S1GvRfEpSw2Ij/G/U1+D7Q0PinP9ls9XZQPlc/KJV6K436hHC4iX8bdbX5Og0Tq8tMh6rdpUGYysqHmo4nqflKdbFOa3Y5LxOjh8EoPem7vwXvn8jY0poSnXO1mlT313nkGG5h3/ACkdLESp5armJK+EhVz0fOveZzuK1fxKezs1B8J2T4q2Q85ehiqMtcvfR6HOngq8dLS8PP1NYaLxR/wG/iQfPam/xqP9vP0Ivl8R/TxXqWOC1ZqtnWcIvupmx6FjkvheQTxkFyFfrLNPAVJf9x2XRr38DpKOAppT7JUXs7WK2uDfftX3nqZSlVm5bzeZ0o0acYbiWRRYzVY76FSw9x7kD8LbwO+8twxn912ooVNnvWlLsfrr5mkNXcV/pd+23/bJfmqPT3fkg+RxHR3v0LHBarqM679p8AGyn73Fvp0kE8Y9IK3mWqWz1rUd+jh+fLoLyvhEdNhkUp7pAsLbrDhaVIzlF7yeZelThKO7JXRR19VVv9nVdByYBwO69j5ky3HGv+Ub+BRls6P8JNeP58RQ1VF/tazOOSgID0NiT5ERLGv+MbeJiGzl/OTfh+fEvqFFUUKihVAsAMgJTlJyd2dCMVFbsVZEkwb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RERQUEhIVFhMXEhgYFhgXGBcWGRUWFRYWGBQVExgZHygjGRwlHRQUITEhJSksOi4uGCAzODMtNygtLiwBCgoKDg0OGhAQGzckICQvLCwsNDIvLDQuNy8sLCwsLCwvNCwsLC4sLiwsLCwsLCwvLC8sLCwsLDQvLCwsLC8sLP/AABEIANgA6QMBEQACEQEDEQH/xAAcAAEAAgMBAQEAAAAAAAAAAAAAAwUCBAYHAQj/xABHEAACAQICBwQHBAcHAgcAAAABAgADEQQhBQYSMUFRYRNxgZEHIjJSYqGxI0JywRQ0c4KSstEzNUNTY+HwwtIVFiSDk6Kz/8QAGwEBAAIDAQEAAAAAAAAAAAAAAAMEAQIFBgf/xAA7EQACAQIDAwoFBAEDBQEAAAAAAQIDEQQhMQUSQTJRYXGBkaGx0fATFCLB4QY0QlLxI0NyJDNikqIV/9oADAMBAAIRAxEAPwD3GAIAgCAIByesLmriexZitMIDa9gxa92PPdbwM6OGShS30s7nIxbdSv8ADbsreZnqxVZMQ9EMWp9mWFzfZIZR6vIHa3dO+YxSUqam1nextgpONZ007q1+r/J1M551RAEAQBAEAQBAEAQBAEAQBAEAQBAEAQBAEAQBAEAQBAEAQDQ0noiniLbYIYbmU2YDlfiO+TUq86fJK9fDU61t7VcTLRmi6eHB7MG7e0xN2a265/KYq1p1OUZoYeFFPd4685uyInEAQBAEAQBAEAQBAEAQBAEAQBAEA1tIY5KCbdQ2F7C2ZJO4KOJklOnKpLdiRVq0KUd6Rq6L05TrsVAdHtfZcAEjiRYkHzklXDTpq7zXQRUMXCq91XT5mWcrloQBAEAQBAEAQBAEAQBAEAQBAEAQBAEAQBAEAQBAEAQBAEAp9ZcA9VENMbTU32tndtCxBAvlfOWcLVjCTUtGUsbRlUinDNp3sV+icDVfEJVqU+zWmDa9rsSpW1hwzJv3SetUhGm4Rd2yChRqzrKpKO6l45WOonPOoIAgCAIAgCAIAgHH4/StavVdKLlKasV9W20xU2JJ4C97WnTp0adOCc1ds49XEVatRxpuyWXWTaG0tVSstGs22r5KxttK1rgEjeDbztNK9CEoOcFaxthsTUjUVOo7p6HVTnnWEA+MbZndNZzjCLlJ2S5zKV9DSraTRd127t3nOHiP1FhKTtC8n0ad7+1yxDCzlrkaj6bPBB5/7Tmv9UyelLx/BOsEuLMRp7nT8j/tJIfqfP6qfc/wZ+Q5peBtUNNUm3kqfi3eYynUw+3MJVyb3X0+uaIZ4KrHRX6iwVgRcG46TrxkpK60KrTTsz7MmBAEAoMHpvt8X2aH7JUbP32uM+4Z28+U5VHH/Hxfw4clJ9ry8DqVcF8HC78+U2uxe9S/nVOWIAgCAIAgCAIAgCAIAgCAIAgCAcVjMLVwtZyEZqbMWVlBa20blWtusT4zqwnCtBJuzRxKlOph6jaV03dNdJLofBVK9daroyU0O16wILNbIKDnbO9+k1rVIU6bgnds3w9KpVqqpJWS5+J2E5h2DF3ABJ3CRV68KFN1KjslqZSbdkUuMxBc9OAnzbaW1KuNneWUVovXnZ0aVNQRpPOciwiF5IiRELzdEiIHm6JEZYbGvSN0YjmN4PeJewuNr4Z3pyt0cO72zFShCqrSR0Gj9YUewqeo3P7p8eHj5z1mD25RrfTV+l+Hfw7e85dfZ04ZwzXiXQM7ZzjldbNNb6NM9KhH8g/Py5zzu19o2vQpv/k/t69x29mYLStPs9fQrNTP1r/22/KVNh/uH1P7Fza37ftR3s9aeYEAQBAEA+M1hc5CBoYUayuLqysOYIP0mXFx1RrGUZZp3JJg2EAQBAEAQBAEAQBAEAQDQ0nU3L4n8p439VYt/Rh4/wDJ+S+/gWcPHiVjzx6LqIWm6JEQPJESIhebokRA83RIiFpuiRELyREiJ8NparSUqjnZItbfs9V5ToYfaOIowcISy8urmI6mEpVJKUln71Kt5VvcuIuNTf1ofs2/KdrYn7nsf2KG1f2/ajvZ648wIAgCAIBzOuTEmgjG1JixbkWGzsg+bG3TpL+CWUpLU5e0W24RfJd79fD7mho5Vp4ukKJ9q4cDcV2STfuNjJqjcqMt/hoQUVGGIj8Pjr1WO1nKO2IAgCAV+k9MUqBAcksRcKo2jbmeQ75NSoTqZrQr1sVTou0teZE+j8eldNumbi9jlYgjeGB3Ga1KcqbtI3pVoVY70GbMjJRAEAQBAEAqsefXPh9J81/UM3LaFS/Cy/8AlF6hyUaTzjosI8H0rrNiMTUNQ1qiAm6KjsoRfugBSM7ceM97QwFCjDc3U+dtJ37/ACKUqkm73PQ9QdM1MTh27U7T032driykAja6i5HgJ53auFhQrLcyTV7F7Dzco5nRPOci2iB5uiRELTdEiIXkiJEQPN0SIhebokRb6m/rQ/A35TtbE/c9jKO1f23ajvp648uIAgCAIBDi8KlVStRQyngfqOR6zaE5Qd4uxpUpxqR3ZK6INH6Ko0LmkgUnebljbldiTbpN6ladTlMjo4alS5Ct76TdkROIAgCAcxpvCVExBrLTNRGQA7IuVK5Wtvsd9x1l+hOEqe43Zo5eJp1I1viKO8mjb1YwT0xUeouwajAhOICjebbib7ugkeKqRk1GOdibA0pwUpTVrvQvJULwgCAIAgCAVekFs56gf0/KfOP1HScMfJ/2Sfhb7F2g/pNF5xEWUee6Y9G6VKrPRrdmrEkoU2wpOZ2CGGXQ7uc9Dh9uShBRqRu1xvbvyfeRPD3eTOk0Hoang6IpU7nPaZjvZja5NugAtyAnNxOKniam/Ps6EWqUFBWRtvIkTogebokRC03RIiF5IiREDzdEiIXm6JEW+p360PwN+U7WxP3PYyjtX9s+tHfT1x5cQBAEAQBAEAQBAEAQBAEAQBAEAQBAEA0dLACmXOQQEt+EC5OXK085+o9nyxFFVaavKPk/TXquT0J7rsznDpnDmn2oxFLsrX29tdm3feeH+Vrqfw9x73NZ3LqkrXuRaLx5roanZlELns9q4L0xbZqFSAV2jewPCx42G9eiqUty93bPofN0249JJB3zJ3miJkQvN0SIgebokRC03RIiF5IiRFho7QFSsNq+wtvVJHtHhYcuv1nZwWyK2Ijvv6Vwvx/HT5lWvtCnRe7q+Pv7FVpDBPRbZqLY8ORHNTxlTEYWrh5btRW8uwu0K0Ksd6Dub2p/60PwN9J0difuexlbav7Z9aO/nrzy4gCAIAgCAIAgCAIAgCAIAgCAIAgCAIAgHP47VfDmp2y4aiam/a7NNu/MNa88ptTY+IScsLN7vGF3bsztbo7uYtUqsf5d5r1BbfvnjZQlB7slZovx6CB5siVELzdEiIHm6JEfcPg3qmyKT14DvO6XcLg6+Idqcb9PDvE60KavJ2Og0Zq+qetUs7cvuj+vjPWYDYlOjadX6peC9feRysRtCU/phkvH8F3O4c4gxeESqpWooZevDqDwMirUYVo7s1dElKrOlLeg7MotG6vth8UrqdqlssM/aW4yB594nLwuzHhsTvxd42fWjp19oRr4dwkrSy6jpJ2TkCAIAgCAIAgCAIAgCAY1KgUXYgDmTaZSb0MNpZs+g33TBk+wBAEAQBAEAQBAI61BX9pQf+c5WxGDoYhWqwT8+/VG8ako6M06mh6Z94dx/qJyqn6cwcnlddT9UyeOMqIj/wDAqfvP5j+k1j+m8KnnKXevQ3+eqcy99pNS0TSX7gP4s/kcpepbIwdLSF+vPzyI5YurLiboFt06KSSsis3c+zIEAQBAEAQBAEAQBAEAQBAEAQDjNLKKuMqLWPqoFCA7gCoJIHUk59LcJ1KN4UU4cdTiYhKpiZKporW7jc1QYh61NTekuyRyVjtXA77Xt/WRYxXjGT1J9nO0pwXJVvudPKB1BAEAQBAEAQBAEAQBAEAQBAEAQBAOb0xrthcOSoY1XG9adiAerH1fmT0lylgqtTO1l0lKtj6NN2vd9Huxy+K9JtU/2eHRfxszfIBZdjsuP8pFR7Tk9I+JqU/SbiQfWpUCOgdfmWMkey6T0b8PQ3jj6nFItcB6UqZNq+HdOqMKg7yCFI8LyGeyZfwlfry9SzDGJ8pHYaH09h8WL0KyubXK7nH4kNiO+051bD1aXLjbyLMZxloyykJuIAgHnnpU10/RabYbDt/6h09dhvooRwPB2G7kM8sp2tk7P+NJVai+ladL9F46c5NShd3Z6HOKQiAaWkNFUq9jUS5G4glTbldSDbpJadedPksgrYanV5a99hNgsGlFdmmoVd+XE8yTmT1M1nUlN3k7m9KlClHdgrInmhIIAgCAIAgCAIAgCAIAgCAIAgCAeZ69a1NUZsPRa1JSVdh/iHioPujd17p2MHhVFKcteB57aOPc5OlTeWj6ejq8zh2nSRzYkTTdFiJE03RYiRtN0WImCuVIZSVYG4IJBB5gjMGbWTVmWInbat+kutRsmKU1qfviwqKOvB/Gx6mczEbKhPOlk+bh+C5Co+J6hobTNDFpt0KiuvG2TKeTqc1PfOHWoVKMt2asTplPr3rYuj6Pq2bEOCKSHhzqP8I+Zy5kWcBgniZ58lav7dZtGN2fn7HV2qF3dizsSzMd7Md5M9lTiopRirJFuJ+qBPnxSEAQBAEAQBAEAQBAEAQBAEAQBAEAQBAKbW7SJw+EqOps5GyvRnyuOoFz4SfDU9+okynj67o0JSWui7Txhp6FHkIkbTZFiJE03RYiRNN0WIkbTdFiJE03RYiRNN0WIkmBx1ShUFSjUanUG5lNj3HgR0NxE6cKkd2auizEw0rpCpiarVazl6jbyeQ3Ko4AchNqNKFKKhBWSLESvrbj3SeOpPE/VS7hPnrKR9gHEVcXVxdRitRlpgkIqkrkNxa28nfOsoQoxV1d8ThyqVcTNtOy4WNzQGkKlOuKFRi6vfZLG5VgCbXOZBAO/pIsRShKHxIqzRNhK04VVSm7p6HVznHWEAQDm9L68YPDkg1e0cb1pDbz5FvZB6EzFzp4fZGKrK6jZc7y/Pgc3ifSuoP2eEYj46gQ+QVvrMbx0Y/p2Vvqqdyv90Y0PSyt/XwjAc1qhj5FV+sxvif6elb6anerfdl9ov0iYGtYGoaLHhVGyP4wSo8TM76OfW2PiqeaW8uj018DqaVQMAykMpFwQbgjmCN82OY007MzgwIAgHF6R1zB0ph8DQIP2jdu2/MI5FJTzBAJPS3MSJ1PrUUdOngGsLKvPs79fQ7SSnMEAQDi/Si/2FIc6t/JGH/UZf2evrb6Di7bf+jFdP2Z5m07KPPROL1zx7ioKQYhNgE2y2ib7+Yy3SvXk72PQ7MowcPiNXdzV1Vx7istO5KMDkTcAgEgjlu+cUJtSS4Ms42lFw37Zo7Bp0Ec2JG03RYiRNN0WIkTTdFiJG03RZiRNN0TxIa24903jqWIn6pp7h3T589SkZTAOLxGja+GqN2dNnpkkqUzIB+6w35c51I1adWK3nZnFnQrUJvcV1wt5G5oHRVVqwr1l2AoOwp9okixYjgLE5HnI8RWgofDg731JcLh6jqfFqK1tOc6ic86pi7hQSSAALknIADeSYMpNuyPHtc9cnxbNTpMVwwysLg1fifjs8l888hhntdm7KhhoqdRXn5dXT093Tx5mp12RtNTBG0wamBmDBvaF0/iMG21h6rIL3K70b8SHI7rX38jMXa0K2JwlHEK1SN+nj3+0eo6sek6hXsmKAoVd21/hMfxHNP3sus3VVcTzOL2LVp3lS+peP57O475WBAINwRcEcRzElOK1Y4f0ma6foVPsaJH6TUG/wDyUP3z8R4Dx4WMVSdslqdbZmz/AJiW/PkrxfN6nlvo3a+lcMTmTUa9+N6b5mQQ5SO9tNf9JPs80fouXDxYgCAcj6TMOWwqsPuVQT3MCv1Ky9gJWqW50cjbMHKgmuD/AAeWtO0jzcSo01oVMTYsSrDIMOXIjiJrOkpnSwuLnRyWaINE6CTDksCWe1rnKw42E2pUVB3LNbFyrZaIsGlhGkSNpuixEiabosRImm6LESNpuizEiaboniQ1tx7pvHUsRP1RS9kdw+k+fPUpGcwBAEAQDi/SlpU0sMtFTZqzEH9mli/mSg7iYO9sDDKpXdV6Q83p9312PJGmp7AjaYMEbTUwRtMGpgZgwRtNTBG0wYLzVzXLFYAFaLhqZB+zqAsgJ+8ouCpvnkbHjCk46FDFbPoYl3ms+dalDjsU9ao1Soxd3a7Md5J/5umhahCMIqMVZIvPRv8A3phf2jf/AJvMw5aKW0/2s/fFH6Mlw8UIAgGtpPBLXpPSbc6kd3IjqDY+E3pzcJKS4EdakqsHCWjPBtKVVw9epQrOqVaZswY7N7i4ZC1tpSM7iegp1oTV0zyUsFXpuzjfqz8jRo48VHtTG0gB2nHs7WVlQ/eO+9t0kjPeeWhK6LhG88nwXHrfMTtJkZiRNN0WIkbTdFiJE03RYiRNN0WIltq1qvXx77NJbIDZ6rA7CdPib4R0vYG8gxOMp4eN568Fx/HX5lmJZa4ej+vggalO9agBcsB69Pn2ij7vxDxtxhwe06df6ZfTLwfV6E0Gjh6pyPdOtHUtRP1TQ9lfwj6T59LVlEzmAIAgCAeT+lesTjKa8Fw6kd7O9/5V8oPZfp6CWGlLnl5JerOIaancOU0ppJ2qMFYqqsQADbcbEkibqKPN4vGVZVGouyTtllob+hMa1QMrm5W1jzB5zSasX9nYmdVOM87cSwaRnRMDMGCNpqYI2mDBG0wakbTUwdD6OP70wv7Q/wAjTMOWihtP9rP3xP0bLh4oQBAEA5/WzVWljlBay1VHqvYHL3XHEfTzBs4fEuk+dcxTxWDjXV07SXH7PoPKtM6ErYQ7NamVG4MM0b8LbvDI9J3KNaFVfS/U8/Vw9Si/rXbwKtpYRmJE03RYiRtN0WImeCwNSu2xRpvUbkgJtfi1vZHUxOpCmrzdkWYJvQ77Vr0YEkPjWsN/Yocz0qON3cv8U5WJ2sl9NHvf2Xr3FyFO2p6ZhcMlJFSmqoiiyqoAAHIAThynKb3pO7JiWag89119GdPEhquE2aNY3JTdTqHuHsN1GR4jO87WB2vOlaNXOPivUlhV3dTv6Isqg7wo+k4z1IjOYAgCAIB5V6WcORiqT8HobI76bsT8qiwew/T1RPDyhzSv3pejOFaaneKTSOhNtyyMBfMgjK/EiZUrHJxOzfiTc4O19SfR+AFEHO7Hed27cBNZSuWcJhFh4vO7epsNNCyYGYMEbTUwRtMGCNpg1I2mpg6D0df3phf2p/kaZhy0UNp/tZ9X3P0dLh4oQBAEAQDF0DAggEHeDmD3iZTtoGrlDjNS8FVNzQCn/TLU/kpA+UtQxteP8u/MqywVCX8bdWXkaB9HOD5Ve7b/ANpL/wDp1+juMLBUl/k28JqLgaZv+jhj8bO4/hY2+UjltDES/lbqsiSOGpx4F/h8OlNQtNFRRuVQFA7gJVlJyd5O5MkloSzUyIAgCAIAgCAIAgHL+kPQpxOFJQXqUjtqBvYWs6jvGYHEqIOvsbFrD4i0uTLJ/Z++DZ4qlVWG0rAjmDcTU9pGcZx3ou6IaOID7WzmoNg3Bjx2educw0aU6yqN7ui48Hz26j601JCNpg1MDMGCNpqYI2mDBfaqanYjSDXpjYpD2qrA7N/dX3z3buNsoUXLQ5+M2hSwy+rOXN70K3WLV+vganZ4hLXvssM0cDijce7eL5gTWSayZLh8VSxEd6m/VG36PP7zwv7X/paI8pEG0v2s+r7n6Plw8UIAgCAIAgCAIAgCAIAgCAIAgCAIAgCAIB5jrz6NEqu2IwtJC7HaqUrAbR4tTJyvzU+HKYzO9s/H4fKGJiuiVvPn6+/nPPKtIoSjKVZcipBUr0KndNT1sXFxTjpwtoQtNTJG0wamBmDBng8FUruEo02qOfuoCx7zbcOpmpHVqwpx3puy6T0jVP0W5ipjiOYoqb//ACuPovnwm6p31PO43bd/pw/f6L17j0+hRVFCooVVFlVQAABuAA3CTHnZScndu7IdJ6OpYmm1KvTV6bb1P1B3g9RmJhpPJm9KrOlJTg7NHnFD0cPg9I4evh27TDisCwNtukCCM/fW53jPPMZEyD4TUk1odqe1VXw0qdTKVux+nvqPUZYOCIAgHDY+1avW7diCjkItzZVHskDhcWN+s61O8Kcdxa6nCq2qVZ/Eejy+3fqdHqtXd8MpclrMwDHeyhiASePK/SUsXGMarSOjgZylRTlnr3FtKxcEAQBAEAQBAEAQBAEAQBAEAQBAK/SuhMPihavRR8rAkWYfhcWYeBixYoYutQd6UmvLu0OWxfovwrG6VKydAysB/EpPzmu6dSG38QlaST7H9nbwNVfRRQ44itboEH5TG4SP9Q1eEF4+pZYH0a4GnmyVKp/1HNvJNkHxEbiKtXbeKno1HqXrc6nBYGnRXYpU0pryRQo77CbJWOZUqzqPem230mxMmggCAIAgCAIBp4zRdGqQ1SkrMOJGduR5jpJYVqkFaLsQ1MPSqO84ps2kQAAAAACwAyAA3ACRt3zZKkkrIymDIgCAIAgCAIAgCAIAgCAIAgCAIAgCAIAgCAIAgCAIAgCAIAgCAIAgCAIAgCAIAgCAIAgCAIAgCAIAgCAIAgCAIAgCAIAgCAIAgCAIAgCAIAgCAIAgCAIAgETYhQ4QsNsgkDiQN5HnNt123rZGrnFSUb5slmpsIAgFXo7TK1qjpawuezbhVVcnK9zA+BBliph3CKl39BVo4qNSbj3dKWvc/CzLSVy0IAgGhpHS1OgyK9/W3kbkUWG2/JbkC/XpJqdCVRNx4e7Ir1sTCk0pcfDpfQb4kJYEAQDR0tpDsFBC7bsbIgNix458ABc3ktGl8R62S1ZBXr/Cjkrt6InwOLWsgdDcHwII3qw4EcprUg4S3ZG9KrGpFSjoTzQkEA0tKaQFFd207ZU04s35AbyeAktKk5voWrIa9ZUo87ei5/fFn3RePFZL22XU2dOKNy6g7weIirSdN9HAUKyqx5mtVzP3pzm5IiYQD4TaAUDabcuaijawy+qbC7N71ZOag5W4i55S6sPHd3XyveTOc8XJy34q8Fl0v/yXQvHNrgXtGqrqGUhlIuCMwR0lOUXF2ZfjJSSlF3TM5g2MK1VUUsxAUC5JyAA4mZjFydkaykopyk7JFLgNNMan2q7NOofsTuI4BanIsPWHfblLVTDpR+nNrX8dWjKVLFyc/rVoy5Po+vVd2peyoXxAK/TWlVw1Msc2PsLxY/05n/aTUKLqystOJXxOIjQhvPXguc1e2xvuUfJv+6SbuH534ehHvYrmXj6k+ntGdvTGydmqh2qbXtZuVxuB/oeE0w9b4cs9HqbYrD/GhllJZplRgdY6ierWplypsxWy1FI4OhsCeoOfKWamEi84O3l2Mp0sdOOVRXtrz9q07U8+Y3zrNSt7NUnlsH6nL5yH5OfOu8sfP0uZ93tFbj9LvXGzbsqR3i93cciRkg52ueolinQjTz1fh+StVxM6v08mPi/T3ma9SorAAerskbJXIoQMtnllwm6TTvz+JHJxkktLaW4FlgtYyvq11J/1EFwerIM1PdfwkE8JfOD7H6lmnjnHKqu1fda91zfGsOG/zR4hgfIi8h+Vq/1LHztD+3mauJ1mS1qKM55sCiDqS2Z8BJI4SX83bxZDPHx/21fwXjn3IqVr5s1Rtp3yYnIW4Io4Lnu6yy45JRVkvdyop5uUndvX06ibR+lWw/qgdpS4Lez0+iE5MvIEi3OaVKKqZ6PwZvSxEqOSzjzcV1c66OBarrNQ+8XU8jTc/wAoI+crvCVeFu9Fv5+jxuux/ZEOI1mXdSpsx5t9mo77+sfATaODf83bxfoaTx8f9uN+vJevgVJxfrGrVcFyLbW5VHuoOA+vGWdzLdisvepU+JZ/Em8/DqXMZJiWRzUpMFY+0DmlTltDn8Qz75hwUluzXqvfMZVRwlv03Z8eZ9fqWSaz5etQfa+FkZfMkH5SB4Pml5/ksraGWcHfoa+7XkRV9YqjZJTVPidto/wrl/8AabRwsFynfq/PoaSx1R8mNuvPwXqV/wCkBSajuWcjN23291QMlHQSbdb+mKsuYg31Fucnd8795dSH6SGbbRmSoMtoZMLb0qKd46ERuWW61de80Y+IpPei7Ne7P0Zv0tYaq5NTpv1Vih/hII+cheFg9G14+hYjjaq5ST7beGfmSNrM3Chn1qAD5AzCwi4y8DZ4+XCHj/k0MXjalfKqw2P8tLhT+MnNu7IdJNCnGnyFnzv7cxXqVZ1cqjy5lp28/gug+HSSg2zsLAkD1VJ9lSdwJtkOkfCbzHzCTt/gUMS1Ik0WC3N2Qi6MeJtvU9R4gxKCmrTXbxEZypu9N26OH47De/8AMlX/ACEvz7U28ti8i+Uh/Z935J/n6n9F/wC34NHEYpqpBrMCAbhFFkBG4kHNj3+UljBQVoLt4/ggnUlUd6j7OH57e4wfHo42WF1a4G0DsvbfsH71jymVTlHNcPAw60Zrdej7n1c5tYTTFWiNnKqg3bR2XA5bViG8c+sjnQhPPR+H4JKeJqU8uUunXv4+fST1tY6hFkpKp5u21b91Rn5iaRwkVynfqRJLHTeUY2639l6o1dFYU4ittsS6qwNRz95lN0pINwUGzEDkL75JWmqULLK+i82/IioU3WqbzzS1fStEuhPNnXzmnYEArNK6FSv62aVALB1325MPvDv8LSejiJU8tVzFWvhYVc9Hz+9Shq6t4kH1WpMOd2U+IsfrLixdJ6po58sDXTyafevs/Mnwmq9Q/wBtVAHKnck/vMMvKaTxkVyF3klPZ83/ANyVur1fobmP1ZplR2P2bgW4kP8AtOJPxb++R08ZJP681709CargIOP+n9L8+v11OaxmEr0j69JvxKC699xu8bS9CpSnozm1KVanyo92a99ZpjFm9rG/Kxv5SXcRB8R3sb+D0fiKvs0mA957oB1zzPgDIZ1aUNX3ZlinRr1NI9+X58Do8BqzTUXrfasRbPJVvv2V5/Ec+VpRqYyT5GS8TpUsBBL/AFPqfh2eupW6R1cq086J7RPdJAcdATk3jY98np4uEsp5PwK1bA1IZ081zcfz71KWoKqmzUqg70b+mctrcejXeUX8SOTi+5kuFwteobJRfvYbC+bW+U1lOlHWRvCnWm7Ri/LzOn0Rq8KZD1iHqcB9xO4Heep8hOfWxTl9MMl4nUw+CUHvVM34L3zkWP1YBuaDdn8BzT93inhcdJtTxj0qK/Tx/JpV2etaTt0cPx5dBS1tEYpT/ZbXVWUj5kH5S1GvRfEpSw2Ij/G/U1+D7Q0PinP9ls9XZQPlc/KJV6K436hHC4iX8bdbX5Og0Tq8tMh6rdpUGYysqHmo4nqflKdbFOa3Y5LxOjh8EoPem7vwXvn8jY0poSnXO1mlT313nkGG5h3/ACkdLESp5armJK+EhVz0fOveZzuK1fxKezs1B8J2T4q2Q85ehiqMtcvfR6HOngq8dLS8PP1NYaLxR/wG/iQfPam/xqP9vP0Ivl8R/TxXqWOC1ZqtnWcIvupmx6FjkvheQTxkFyFfrLNPAVJf9x2XRr38DpKOAppT7JUXs7WK2uDfftX3nqZSlVm5bzeZ0o0acYbiWRRYzVY76FSw9x7kD8LbwO+8twxn912ooVNnvWlLsfrr5mkNXcV/pd+23/bJfmqPT3fkg+RxHR3v0LHBarqM679p8AGyn73Fvp0kE8Y9IK3mWqWz1rUd+jh+fLoLyvhEdNhkUp7pAsLbrDhaVIzlF7yeZelThKO7JXRR19VVv9nVdByYBwO69j5ky3HGv+Ub+BRls6P8JNeP58RQ1VF/tazOOSgID0NiT5ERLGv+MbeJiGzl/OTfh+fEvqFFUUKihVAsAMgJTlJyd2dCMVFbsVZEkwb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RERQUEhIVFhMXEhgYFhgXGBcWGRUWFRYWGBQVExgZHygjGRwlHRQUITEhJSksOi4uGCAzODMtNygtLiwBCgoKDg0OGhAQGzckICQvLCwsNDIvLDQuNy8sLCwsLCwvNCwsLC4sLiwsLCwsLCwvLC8sLCwsLDQvLCwsLC8sLP/AABEIANgA6QMBEQACEQEDEQH/xAAcAAEAAgMBAQEAAAAAAAAAAAAAAwUCBAYHAQj/xABHEAACAQICBwQHBAcHAgcAAAABAgADEQQhBQYSMUFRYRNxgZEHIjJSYqGxI0JywRQ0c4KSstEzNUNTY+HwwtIVFiSDk6Kz/8QAGwEBAAIDAQEAAAAAAAAAAAAAAAMEAQIFBgf/xAA7EQACAQIDAwoFBAEDBQEAAAAAAQIDEQQhMQUSQTJRYXGBkaGx0fATFCLB4QY0QlLxI0NyJDNikqIV/9oADAMBAAIRAxEAPwD3GAIAgCAIByesLmriexZitMIDa9gxa92PPdbwM6OGShS30s7nIxbdSv8ADbsreZnqxVZMQ9EMWp9mWFzfZIZR6vIHa3dO+YxSUqam1nextgpONZ007q1+r/J1M551RAEAQBAEAQBAEAQBAEAQBAEAQBAEAQBAEAQBAEAQBAEAQDQ0noiniLbYIYbmU2YDlfiO+TUq86fJK9fDU61t7VcTLRmi6eHB7MG7e0xN2a265/KYq1p1OUZoYeFFPd4685uyInEAQBAEAQBAEAQBAEAQBAEAQBAEA1tIY5KCbdQ2F7C2ZJO4KOJklOnKpLdiRVq0KUd6Rq6L05TrsVAdHtfZcAEjiRYkHzklXDTpq7zXQRUMXCq91XT5mWcrloQBAEAQBAEAQBAEAQBAEAQBAEAQBAEAQBAEAQBAEAQBAEAp9ZcA9VENMbTU32tndtCxBAvlfOWcLVjCTUtGUsbRlUinDNp3sV+icDVfEJVqU+zWmDa9rsSpW1hwzJv3SetUhGm4Rd2yChRqzrKpKO6l45WOonPOoIAgCAIAgCAIAgHH4/StavVdKLlKasV9W20xU2JJ4C97WnTp0adOCc1ds49XEVatRxpuyWXWTaG0tVSstGs22r5KxttK1rgEjeDbztNK9CEoOcFaxthsTUjUVOo7p6HVTnnWEA+MbZndNZzjCLlJ2S5zKV9DSraTRd127t3nOHiP1FhKTtC8n0ad7+1yxDCzlrkaj6bPBB5/7Tmv9UyelLx/BOsEuLMRp7nT8j/tJIfqfP6qfc/wZ+Q5peBtUNNUm3kqfi3eYynUw+3MJVyb3X0+uaIZ4KrHRX6iwVgRcG46TrxkpK60KrTTsz7MmBAEAoMHpvt8X2aH7JUbP32uM+4Z28+U5VHH/Hxfw4clJ9ry8DqVcF8HC78+U2uxe9S/nVOWIAgCAIAgCAIAgCAIAgCAIAgCAcVjMLVwtZyEZqbMWVlBa20blWtusT4zqwnCtBJuzRxKlOph6jaV03dNdJLofBVK9daroyU0O16wILNbIKDnbO9+k1rVIU6bgnds3w9KpVqqpJWS5+J2E5h2DF3ABJ3CRV68KFN1KjslqZSbdkUuMxBc9OAnzbaW1KuNneWUVovXnZ0aVNQRpPOciwiF5IiRELzdEiIHm6JEZYbGvSN0YjmN4PeJewuNr4Z3pyt0cO72zFShCqrSR0Gj9YUewqeo3P7p8eHj5z1mD25RrfTV+l+Hfw7e85dfZ04ZwzXiXQM7ZzjldbNNb6NM9KhH8g/Py5zzu19o2vQpv/k/t69x29mYLStPs9fQrNTP1r/22/KVNh/uH1P7Fza37ftR3s9aeYEAQBAEA+M1hc5CBoYUayuLqysOYIP0mXFx1RrGUZZp3JJg2EAQBAEAQBAEAQBAEAQDQ0nU3L4n8p439VYt/Rh4/wDJ+S+/gWcPHiVjzx6LqIWm6JEQPJESIhebokRA83RIiFpuiRELyREiJ8NparSUqjnZItbfs9V5ToYfaOIowcISy8urmI6mEpVJKUln71Kt5VvcuIuNTf1ofs2/KdrYn7nsf2KG1f2/ajvZ648wIAgCAIBzOuTEmgjG1JixbkWGzsg+bG3TpL+CWUpLU5e0W24RfJd79fD7mho5Vp4ukKJ9q4cDcV2STfuNjJqjcqMt/hoQUVGGIj8Pjr1WO1nKO2IAgCAV+k9MUqBAcksRcKo2jbmeQ75NSoTqZrQr1sVTou0teZE+j8eldNumbi9jlYgjeGB3Ga1KcqbtI3pVoVY70GbMjJRAEAQBAEAqsefXPh9J81/UM3LaFS/Cy/8AlF6hyUaTzjosI8H0rrNiMTUNQ1qiAm6KjsoRfugBSM7ceM97QwFCjDc3U+dtJ37/ACKUqkm73PQ9QdM1MTh27U7T032driykAja6i5HgJ53auFhQrLcyTV7F7Dzco5nRPOci2iB5uiRELTdEiIXkiJEQPN0SIhebokRb6m/rQ/A35TtbE/c9jKO1f23ajvp648uIAgCAIBDi8KlVStRQyngfqOR6zaE5Qd4uxpUpxqR3ZK6INH6Ko0LmkgUnebljbldiTbpN6ladTlMjo4alS5Ct76TdkROIAgCAcxpvCVExBrLTNRGQA7IuVK5Wtvsd9x1l+hOEqe43Zo5eJp1I1viKO8mjb1YwT0xUeouwajAhOICjebbib7ugkeKqRk1GOdibA0pwUpTVrvQvJULwgCAIAgCAVekFs56gf0/KfOP1HScMfJ/2Sfhb7F2g/pNF5xEWUee6Y9G6VKrPRrdmrEkoU2wpOZ2CGGXQ7uc9Dh9uShBRqRu1xvbvyfeRPD3eTOk0Hoang6IpU7nPaZjvZja5NugAtyAnNxOKniam/Ps6EWqUFBWRtvIkTogebokRC03RIiF5IiREDzdEiIXm6JEW+p360PwN+U7WxP3PYyjtX9s+tHfT1x5cQBAEAQBAEAQBAEAQBAEAQBAEAQBAEA0dLACmXOQQEt+EC5OXK085+o9nyxFFVaavKPk/TXquT0J7rsznDpnDmn2oxFLsrX29tdm3feeH+Vrqfw9x73NZ3LqkrXuRaLx5roanZlELns9q4L0xbZqFSAV2jewPCx42G9eiqUty93bPofN0249JJB3zJ3miJkQvN0SIgebokRC03RIiF5IiRFho7QFSsNq+wtvVJHtHhYcuv1nZwWyK2Ijvv6Vwvx/HT5lWvtCnRe7q+Pv7FVpDBPRbZqLY8ORHNTxlTEYWrh5btRW8uwu0K0Ksd6Dub2p/60PwN9J0difuexlbav7Z9aO/nrzy4gCAIAgCAIAgCAIAgCAIAgCAIAgCAIAgHP47VfDmp2y4aiam/a7NNu/MNa88ptTY+IScsLN7vGF3bsztbo7uYtUqsf5d5r1BbfvnjZQlB7slZovx6CB5siVELzdEiIHm6JEfcPg3qmyKT14DvO6XcLg6+Idqcb9PDvE60KavJ2Og0Zq+qetUs7cvuj+vjPWYDYlOjadX6peC9feRysRtCU/phkvH8F3O4c4gxeESqpWooZevDqDwMirUYVo7s1dElKrOlLeg7MotG6vth8UrqdqlssM/aW4yB594nLwuzHhsTvxd42fWjp19oRr4dwkrSy6jpJ2TkCAIAgCAIAgCAIAgCAY1KgUXYgDmTaZSb0MNpZs+g33TBk+wBAEAQBAEAQBAI61BX9pQf+c5WxGDoYhWqwT8+/VG8ako6M06mh6Z94dx/qJyqn6cwcnlddT9UyeOMqIj/wDAqfvP5j+k1j+m8KnnKXevQ3+eqcy99pNS0TSX7gP4s/kcpepbIwdLSF+vPzyI5YurLiboFt06KSSsis3c+zIEAQBAEAQBAEAQBAEAQBAEAQDjNLKKuMqLWPqoFCA7gCoJIHUk59LcJ1KN4UU4cdTiYhKpiZKporW7jc1QYh61NTekuyRyVjtXA77Xt/WRYxXjGT1J9nO0pwXJVvudPKB1BAEAQBAEAQBAEAQBAEAQBAEAQBAOb0xrthcOSoY1XG9adiAerH1fmT0lylgqtTO1l0lKtj6NN2vd9Huxy+K9JtU/2eHRfxszfIBZdjsuP8pFR7Tk9I+JqU/SbiQfWpUCOgdfmWMkey6T0b8PQ3jj6nFItcB6UqZNq+HdOqMKg7yCFI8LyGeyZfwlfry9SzDGJ8pHYaH09h8WL0KyubXK7nH4kNiO+051bD1aXLjbyLMZxloyykJuIAgHnnpU10/RabYbDt/6h09dhvooRwPB2G7kM8sp2tk7P+NJVai+ladL9F46c5NShd3Z6HOKQiAaWkNFUq9jUS5G4glTbldSDbpJadedPksgrYanV5a99hNgsGlFdmmoVd+XE8yTmT1M1nUlN3k7m9KlClHdgrInmhIIAgCAIAgCAIAgCAIAgCAIAgCAeZ69a1NUZsPRa1JSVdh/iHioPujd17p2MHhVFKcteB57aOPc5OlTeWj6ejq8zh2nSRzYkTTdFiJE03RYiRtN0WImCuVIZSVYG4IJBB5gjMGbWTVmWInbat+kutRsmKU1qfviwqKOvB/Gx6mczEbKhPOlk+bh+C5Co+J6hobTNDFpt0KiuvG2TKeTqc1PfOHWoVKMt2asTplPr3rYuj6Pq2bEOCKSHhzqP8I+Zy5kWcBgniZ58lav7dZtGN2fn7HV2qF3dizsSzMd7Md5M9lTiopRirJFuJ+qBPnxSEAQBAEAQBAEAQBAEAQBAEAQBAEAQBAKbW7SJw+EqOps5GyvRnyuOoFz4SfDU9+okynj67o0JSWui7Txhp6FHkIkbTZFiJE03RYiRNN0WIkbTdFiJE03RYiRNN0WIkmBx1ShUFSjUanUG5lNj3HgR0NxE6cKkd2auizEw0rpCpiarVazl6jbyeQ3Ko4AchNqNKFKKhBWSLESvrbj3SeOpPE/VS7hPnrKR9gHEVcXVxdRitRlpgkIqkrkNxa28nfOsoQoxV1d8ThyqVcTNtOy4WNzQGkKlOuKFRi6vfZLG5VgCbXOZBAO/pIsRShKHxIqzRNhK04VVSm7p6HVznHWEAQDm9L68YPDkg1e0cb1pDbz5FvZB6EzFzp4fZGKrK6jZc7y/Pgc3ifSuoP2eEYj46gQ+QVvrMbx0Y/p2Vvqqdyv90Y0PSyt/XwjAc1qhj5FV+sxvif6elb6anerfdl9ov0iYGtYGoaLHhVGyP4wSo8TM76OfW2PiqeaW8uj018DqaVQMAykMpFwQbgjmCN82OY007MzgwIAgHF6R1zB0ph8DQIP2jdu2/MI5FJTzBAJPS3MSJ1PrUUdOngGsLKvPs79fQ7SSnMEAQDi/Si/2FIc6t/JGH/UZf2evrb6Di7bf+jFdP2Z5m07KPPROL1zx7ioKQYhNgE2y2ib7+Yy3SvXk72PQ7MowcPiNXdzV1Vx7istO5KMDkTcAgEgjlu+cUJtSS4Ms42lFw37Zo7Bp0Ec2JG03RYiRNN0WIkTTdFiJG03RZiRNN0TxIa24903jqWIn6pp7h3T589SkZTAOLxGja+GqN2dNnpkkqUzIB+6w35c51I1adWK3nZnFnQrUJvcV1wt5G5oHRVVqwr1l2AoOwp9okixYjgLE5HnI8RWgofDg731JcLh6jqfFqK1tOc6ic86pi7hQSSAALknIADeSYMpNuyPHtc9cnxbNTpMVwwysLg1fifjs8l888hhntdm7KhhoqdRXn5dXT093Tx5mp12RtNTBG0wamBmDBvaF0/iMG21h6rIL3K70b8SHI7rX38jMXa0K2JwlHEK1SN+nj3+0eo6sek6hXsmKAoVd21/hMfxHNP3sus3VVcTzOL2LVp3lS+peP57O475WBAINwRcEcRzElOK1Y4f0ma6foVPsaJH6TUG/wDyUP3z8R4Dx4WMVSdslqdbZmz/AJiW/PkrxfN6nlvo3a+lcMTmTUa9+N6b5mQQ5SO9tNf9JPs80fouXDxYgCAcj6TMOWwqsPuVQT3MCv1Ky9gJWqW50cjbMHKgmuD/AAeWtO0jzcSo01oVMTYsSrDIMOXIjiJrOkpnSwuLnRyWaINE6CTDksCWe1rnKw42E2pUVB3LNbFyrZaIsGlhGkSNpuixEiabosRImm6LESNpuizEiaboniQ1tx7pvHUsRP1RS9kdw+k+fPUpGcwBAEAQDi/SlpU0sMtFTZqzEH9mli/mSg7iYO9sDDKpXdV6Q83p9312PJGmp7AjaYMEbTUwRtMGpgZgwRtNTBG0wYLzVzXLFYAFaLhqZB+zqAsgJ+8ouCpvnkbHjCk46FDFbPoYl3ms+dalDjsU9ao1Soxd3a7Md5J/5umhahCMIqMVZIvPRv8A3phf2jf/AJvMw5aKW0/2s/fFH6Mlw8UIAgGtpPBLXpPSbc6kd3IjqDY+E3pzcJKS4EdakqsHCWjPBtKVVw9epQrOqVaZswY7N7i4ZC1tpSM7iegp1oTV0zyUsFXpuzjfqz8jRo48VHtTG0gB2nHs7WVlQ/eO+9t0kjPeeWhK6LhG88nwXHrfMTtJkZiRNN0WIkbTdFiJE03RYiRNN0WIltq1qvXx77NJbIDZ6rA7CdPib4R0vYG8gxOMp4eN568Fx/HX5lmJZa4ej+vggalO9agBcsB69Pn2ij7vxDxtxhwe06df6ZfTLwfV6E0Gjh6pyPdOtHUtRP1TQ9lfwj6T59LVlEzmAIAgCAeT+lesTjKa8Fw6kd7O9/5V8oPZfp6CWGlLnl5JerOIaancOU0ppJ2qMFYqqsQADbcbEkibqKPN4vGVZVGouyTtllob+hMa1QMrm5W1jzB5zSasX9nYmdVOM87cSwaRnRMDMGCNpqYI2mDBG0wakbTUwdD6OP70wv7Q/wAjTMOWihtP9rP3xP0bLh4oQBAEA5/WzVWljlBay1VHqvYHL3XHEfTzBs4fEuk+dcxTxWDjXV07SXH7PoPKtM6ErYQ7NamVG4MM0b8LbvDI9J3KNaFVfS/U8/Vw9Si/rXbwKtpYRmJE03RYiRtN0WImeCwNSu2xRpvUbkgJtfi1vZHUxOpCmrzdkWYJvQ77Vr0YEkPjWsN/Yocz0qON3cv8U5WJ2sl9NHvf2Xr3FyFO2p6ZhcMlJFSmqoiiyqoAAHIAThynKb3pO7JiWag89119GdPEhquE2aNY3JTdTqHuHsN1GR4jO87WB2vOlaNXOPivUlhV3dTv6Isqg7wo+k4z1IjOYAgCAIB5V6WcORiqT8HobI76bsT8qiwew/T1RPDyhzSv3pejOFaaneKTSOhNtyyMBfMgjK/EiZUrHJxOzfiTc4O19SfR+AFEHO7Hed27cBNZSuWcJhFh4vO7epsNNCyYGYMEbTUwRtMGCNpg1I2mpg6D0df3phf2p/kaZhy0UNp/tZ9X3P0dLh4oQBAEAQDF0DAggEHeDmD3iZTtoGrlDjNS8FVNzQCn/TLU/kpA+UtQxteP8u/MqywVCX8bdWXkaB9HOD5Ve7b/ANpL/wDp1+juMLBUl/k28JqLgaZv+jhj8bO4/hY2+UjltDES/lbqsiSOGpx4F/h8OlNQtNFRRuVQFA7gJVlJyd5O5MkloSzUyIAgCAIAgCAIAgHL+kPQpxOFJQXqUjtqBvYWs6jvGYHEqIOvsbFrD4i0uTLJ/Z++DZ4qlVWG0rAjmDcTU9pGcZx3ou6IaOID7WzmoNg3Bjx2educw0aU6yqN7ui48Hz26j601JCNpg1MDMGCNpqYI2mDBfaqanYjSDXpjYpD2qrA7N/dX3z3buNsoUXLQ5+M2hSwy+rOXN70K3WLV+vganZ4hLXvssM0cDijce7eL5gTWSayZLh8VSxEd6m/VG36PP7zwv7X/paI8pEG0v2s+r7n6Plw8UIAgCAIAgCAIAgCAIAgCAIAgCAIAgCAIB5jrz6NEqu2IwtJC7HaqUrAbR4tTJyvzU+HKYzO9s/H4fKGJiuiVvPn6+/nPPKtIoSjKVZcipBUr0KndNT1sXFxTjpwtoQtNTJG0wamBmDBng8FUruEo02qOfuoCx7zbcOpmpHVqwpx3puy6T0jVP0W5ipjiOYoqb//ACuPovnwm6p31PO43bd/pw/f6L17j0+hRVFCooVVFlVQAABuAA3CTHnZScndu7IdJ6OpYmm1KvTV6bb1P1B3g9RmJhpPJm9KrOlJTg7NHnFD0cPg9I4evh27TDisCwNtukCCM/fW53jPPMZEyD4TUk1odqe1VXw0qdTKVux+nvqPUZYOCIAgHDY+1avW7diCjkItzZVHskDhcWN+s61O8Kcdxa6nCq2qVZ/Eejy+3fqdHqtXd8MpclrMwDHeyhiASePK/SUsXGMarSOjgZylRTlnr3FtKxcEAQBAEAQBAEAQBAEAQBAEAQBAK/SuhMPihavRR8rAkWYfhcWYeBixYoYutQd6UmvLu0OWxfovwrG6VKydAysB/EpPzmu6dSG38QlaST7H9nbwNVfRRQ44itboEH5TG4SP9Q1eEF4+pZYH0a4GnmyVKp/1HNvJNkHxEbiKtXbeKno1HqXrc6nBYGnRXYpU0pryRQo77CbJWOZUqzqPem230mxMmggCAIAgCAIBp4zRdGqQ1SkrMOJGduR5jpJYVqkFaLsQ1MPSqO84ps2kQAAAAACwAyAA3ACRt3zZKkkrIymDIgCAIAgCAIAgCAIAgCAIAgCAIAgCAIAgCAIAgCAIAgCAIAgCAIAgCAIAgCAIAgCAIAgCAIAgCAIAgCAIAgCAIAgCAIAgCAIAgCAIAgCAIAgCAIAgCAIAgETYhQ4QsNsgkDiQN5HnNt123rZGrnFSUb5slmpsIAgFXo7TK1qjpawuezbhVVcnK9zA+BBliph3CKl39BVo4qNSbj3dKWvc/CzLSVy0IAgGhpHS1OgyK9/W3kbkUWG2/JbkC/XpJqdCVRNx4e7Ir1sTCk0pcfDpfQb4kJYEAQDR0tpDsFBC7bsbIgNix458ABc3ktGl8R62S1ZBXr/Cjkrt6InwOLWsgdDcHwII3qw4EcprUg4S3ZG9KrGpFSjoTzQkEA0tKaQFFd207ZU04s35AbyeAktKk5voWrIa9ZUo87ei5/fFn3RePFZL22XU2dOKNy6g7weIirSdN9HAUKyqx5mtVzP3pzm5IiYQD4TaAUDabcuaijawy+qbC7N71ZOag5W4i55S6sPHd3XyveTOc8XJy34q8Fl0v/yXQvHNrgXtGqrqGUhlIuCMwR0lOUXF2ZfjJSSlF3TM5g2MK1VUUsxAUC5JyAA4mZjFydkaykopyk7JFLgNNMan2q7NOofsTuI4BanIsPWHfblLVTDpR+nNrX8dWjKVLFyc/rVoy5Po+vVd2peyoXxAK/TWlVw1Msc2PsLxY/05n/aTUKLqystOJXxOIjQhvPXguc1e2xvuUfJv+6SbuH534ehHvYrmXj6k+ntGdvTGydmqh2qbXtZuVxuB/oeE0w9b4cs9HqbYrD/GhllJZplRgdY6ierWplypsxWy1FI4OhsCeoOfKWamEi84O3l2Mp0sdOOVRXtrz9q07U8+Y3zrNSt7NUnlsH6nL5yH5OfOu8sfP0uZ93tFbj9LvXGzbsqR3i93cciRkg52ueolinQjTz1fh+StVxM6v08mPi/T3ma9SorAAerskbJXIoQMtnllwm6TTvz+JHJxkktLaW4FlgtYyvq11J/1EFwerIM1PdfwkE8JfOD7H6lmnjnHKqu1fda91zfGsOG/zR4hgfIi8h+Vq/1LHztD+3mauJ1mS1qKM55sCiDqS2Z8BJI4SX83bxZDPHx/21fwXjn3IqVr5s1Rtp3yYnIW4Io4Lnu6yy45JRVkvdyop5uUndvX06ibR+lWw/qgdpS4Lez0+iE5MvIEi3OaVKKqZ6PwZvSxEqOSzjzcV1c66OBarrNQ+8XU8jTc/wAoI+crvCVeFu9Fv5+jxuux/ZEOI1mXdSpsx5t9mo77+sfATaODf83bxfoaTx8f9uN+vJevgVJxfrGrVcFyLbW5VHuoOA+vGWdzLdisvepU+JZ/Em8/DqXMZJiWRzUpMFY+0DmlTltDn8Qz75hwUluzXqvfMZVRwlv03Z8eZ9fqWSaz5etQfa+FkZfMkH5SB4Pml5/ksraGWcHfoa+7XkRV9YqjZJTVPidto/wrl/8AabRwsFynfq/PoaSx1R8mNuvPwXqV/wCkBSajuWcjN23291QMlHQSbdb+mKsuYg31Fucnd8795dSH6SGbbRmSoMtoZMLb0qKd46ERuWW61de80Y+IpPei7Ne7P0Zv0tYaq5NTpv1Vih/hII+cheFg9G14+hYjjaq5ST7beGfmSNrM3Chn1qAD5AzCwi4y8DZ4+XCHj/k0MXjalfKqw2P8tLhT+MnNu7IdJNCnGnyFnzv7cxXqVZ1cqjy5lp28/gug+HSSg2zsLAkD1VJ9lSdwJtkOkfCbzHzCTt/gUMS1Ik0WC3N2Qi6MeJtvU9R4gxKCmrTXbxEZypu9N26OH47De/8AMlX/ACEvz7U28ti8i+Uh/Z935J/n6n9F/wC34NHEYpqpBrMCAbhFFkBG4kHNj3+UljBQVoLt4/ggnUlUd6j7OH57e4wfHo42WF1a4G0DsvbfsH71jymVTlHNcPAw60Zrdej7n1c5tYTTFWiNnKqg3bR2XA5bViG8c+sjnQhPPR+H4JKeJqU8uUunXv4+fST1tY6hFkpKp5u21b91Rn5iaRwkVynfqRJLHTeUY2639l6o1dFYU4ittsS6qwNRz95lN0pINwUGzEDkL75JWmqULLK+i82/IioU3WqbzzS1fStEuhPNnXzmnYEArNK6FSv62aVALB1325MPvDv8LSejiJU8tVzFWvhYVc9Hz+9Shq6t4kH1WpMOd2U+IsfrLixdJ6po58sDXTyafevs/Mnwmq9Q/wBtVAHKnck/vMMvKaTxkVyF3klPZ83/ANyVur1fobmP1ZplR2P2bgW4kP8AtOJPxb++R08ZJP681709CargIOP+n9L8+v11OaxmEr0j69JvxKC699xu8bS9CpSnozm1KVanyo92a99ZpjFm9rG/Kxv5SXcRB8R3sb+D0fiKvs0mA957oB1zzPgDIZ1aUNX3ZlinRr1NI9+X58Do8BqzTUXrfasRbPJVvv2V5/Ec+VpRqYyT5GS8TpUsBBL/AFPqfh2eupW6R1cq086J7RPdJAcdATk3jY98np4uEsp5PwK1bA1IZ081zcfz71KWoKqmzUqg70b+mctrcejXeUX8SOTi+5kuFwteobJRfvYbC+bW+U1lOlHWRvCnWm7Ri/LzOn0Rq8KZD1iHqcB9xO4Heep8hOfWxTl9MMl4nUw+CUHvVM34L3zkWP1YBuaDdn8BzT93inhcdJtTxj0qK/Tx/JpV2etaTt0cPx5dBS1tEYpT/ZbXVWUj5kH5S1GvRfEpSw2Ij/G/U1+D7Q0PinP9ls9XZQPlc/KJV6K436hHC4iX8bdbX5Og0Tq8tMh6rdpUGYysqHmo4nqflKdbFOa3Y5LxOjh8EoPem7vwXvn8jY0poSnXO1mlT313nkGG5h3/ACkdLESp5armJK+EhVz0fOveZzuK1fxKezs1B8J2T4q2Q85ehiqMtcvfR6HOngq8dLS8PP1NYaLxR/wG/iQfPam/xqP9vP0Ivl8R/TxXqWOC1ZqtnWcIvupmx6FjkvheQTxkFyFfrLNPAVJf9x2XRr38DpKOAppT7JUXs7WK2uDfftX3nqZSlVm5bzeZ0o0acYbiWRRYzVY76FSw9x7kD8LbwO+8twxn912ooVNnvWlLsfrr5mkNXcV/pd+23/bJfmqPT3fkg+RxHR3v0LHBarqM679p8AGyn73Fvp0kE8Y9IK3mWqWz1rUd+jh+fLoLyvhEdNhkUp7pAsLbrDhaVIzlF7yeZelThKO7JXRR19VVv9nVdByYBwO69j5ky3HGv+Ub+BRls6P8JNeP58RQ1VF/tazOOSgID0NiT5ERLGv+MbeJiGzl/OTfh+fEvqFFUUKihVAsAMgJTlJyd2dCMVFbsVZEkwbH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4" name="Picture 8" descr="http://doblelol.com/thumbs/cute-children-clipart-funny_4711666076877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54943"/>
            <a:ext cx="3633228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s://encrypted-tbn1.gstatic.com/images?q=tbn:ANd9GcRdMucyiXyu1BMHUcpordQoQGj7h5Jy5-ZANNiOll5iump7em_3JHDRD-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566192"/>
            <a:ext cx="4072758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0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5334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مَن يَأكُلُ العُشب، الأرنَب أمِ الأسَد؟</a:t>
            </a:r>
          </a:p>
          <a:p>
            <a:pPr algn="ctr" rtl="1"/>
            <a:r>
              <a:rPr lang="ar-SA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الأرنَبُ يَأكُلُ العُشبَ وَلكِن الأسد لا يَأكُل.</a:t>
            </a:r>
          </a:p>
        </p:txBody>
      </p:sp>
      <p:pic>
        <p:nvPicPr>
          <p:cNvPr id="25602" name="Picture 2" descr="http://thumbs.dreamstime.com/z/european-rabbit-eating-grass-5306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2895600"/>
            <a:ext cx="398059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clipartlord.com/wp-content/uploads/2013/06/lion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0" y="1905000"/>
            <a:ext cx="409016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2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/>
              <a:t>القِطُّ الجَوعان: 1                                                                         </a:t>
            </a:r>
            <a:r>
              <a:rPr lang="ar-LB" b="1" dirty="0"/>
              <a:t>الأستاذة ناشدة بارود تيزاني</a:t>
            </a:r>
            <a:endParaRPr lang="en-US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948323"/>
              </p:ext>
            </p:extLst>
          </p:nvPr>
        </p:nvGraphicFramePr>
        <p:xfrm>
          <a:off x="228600" y="678848"/>
          <a:ext cx="8686800" cy="6026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83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غابة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يَعيشُ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قِطّ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87">
                <a:tc>
                  <a:txBody>
                    <a:bodyPr/>
                    <a:lstStyle/>
                    <a:p>
                      <a:pPr algn="ctr"/>
                      <a:endParaRPr lang="ar-SA" b="1" dirty="0"/>
                    </a:p>
                    <a:p>
                      <a:pPr algn="ctr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29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طَعام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جَوعان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b="1" dirty="0"/>
                        <a:t>يقولُ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85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كَبير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هُناك بَيتٌ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يَبحَثُ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626" name="Picture 2" descr="https://encrypted-tbn0.gstatic.com/images?q=tbn:ANd9GcQu49qBY3Y0Ndd0hs-A44jJYY_hlSmt4mEd6ZjdxlTLg38h9hHS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111340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encrypted-tbn0.gstatic.com/images?q=tbn:ANd9GcQxuVD5G5OPAqyisPduibaI-_DgmmbDqnubsENSgOYOG-tBZf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68" y="736600"/>
            <a:ext cx="1948464" cy="14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bestclipartblog.com/clipart-pics/house-clip-art-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4902200"/>
            <a:ext cx="64334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114800" y="5410200"/>
            <a:ext cx="17526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Picture 8" descr="http://www.best-of-web.com/_images_300/Huge_Football_Player_Leaning_on_a_Smaller_Players_Head_101105-110755-386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4" y="4884057"/>
            <a:ext cx="172861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encrypted-tbn2.gstatic.com/images?q=tbn:ANd9GcSfd2ctGDdAFcEbHl6WV2lGi45L8CjlBg9rqGnJiR-fMItFSeL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59" y="4970576"/>
            <a:ext cx="1716884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bestclipartblog.com/clipart-pics/food-clipart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4" y="2895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noexcuseseasyorganising.com/wp-content/uploads/2013/07/hungry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44" y="2871066"/>
            <a:ext cx="2272188" cy="13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beartoons.com/wp-content/uploads/2011/07/7-14-11-Bearman-Cartoon-Dexter-Casey-Anthony-N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9732" r="23199" b="35767"/>
          <a:stretch>
            <a:fillRect/>
          </a:stretch>
        </p:blipFill>
        <p:spPr bwMode="auto">
          <a:xfrm>
            <a:off x="6483632" y="2871066"/>
            <a:ext cx="1862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6" descr="https://encrypted-tbn3.gstatic.com/images?q=tbn:ANd9GcQqAmkxxMVJnBC25C5xNxi5RO7x_5vm4XiJenOsyQXap9GcN6yst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5291"/>
            <a:ext cx="2438400" cy="13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/>
              <a:t>القِطُّ الجَوعان: 2                                                                        </a:t>
            </a:r>
            <a:r>
              <a:rPr lang="ar-LB" b="1" dirty="0"/>
              <a:t>الأستاذة ناشدة بارود تيزاني</a:t>
            </a:r>
            <a:endParaRPr lang="en-US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993275"/>
              </p:ext>
            </p:extLst>
          </p:nvPr>
        </p:nvGraphicFramePr>
        <p:xfrm>
          <a:off x="228600" y="678848"/>
          <a:ext cx="8686800" cy="6026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83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دَخَلَ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غُرَف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في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87">
                <a:tc>
                  <a:txBody>
                    <a:bodyPr/>
                    <a:lstStyle/>
                    <a:p>
                      <a:pPr algn="ctr"/>
                      <a:endParaRPr lang="ar-SA" b="1" dirty="0"/>
                    </a:p>
                    <a:p>
                      <a:pPr algn="ctr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29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غُرفة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أوّل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b="1" dirty="0"/>
                        <a:t>ذَهَبَ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85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لا يوجَد طَعام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باب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فَتَحَ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650" name="Picture 2" descr="http://watermarked.cutcaster.com/901456198-Soccer-ball-in-the-bo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/>
          <a:stretch/>
        </p:blipFill>
        <p:spPr bwMode="auto">
          <a:xfrm>
            <a:off x="6705600" y="805543"/>
            <a:ext cx="1538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BUUEhQWFRUVGRwXGRgXFx0eGBwbGBcdGhgbHR4dHCcfGx4jGRgcHzIgIycpLSwsFx4yNTAqNSgrLCkBCQoKDgwOGg8PGiwkHyU1LCwpKTQxLC8sKSwuLiwqLCksLC4sLCwsLywpLCwsLC8sLCwpLC8qLywsLCksLCwsLP/AABEIAOgA2QMBIgACEQEDEQH/xAAcAAABBQEBAQAAAAAAAAAAAAAGAAMEBQcCCAH/xABNEAACAgAEAwQECgUKBAYDAQABAgMRAAQSIQUxQQYTIlEHMmFxFBcjQlSBkZKh0lJyc7GzFSQzNDVigrLB0SVDU2MWk6LC4fCDo+JE/8QAGwEAAQUBAQAAAAAAAAAAAAAAAAECAwQFBgf/xAA3EQABBAAEAwUHAwQCAwAAAAABAAIDEQQSITEFQVETYXGBoRQikbHB0fAGMuEVI0LxNIIzQ1P/2gAMAwEAAhEDEQA/ALn0bejXh2Z4Vlpp8qjyOpLMWeyQ7DowHIDBN8UHCvoafek/PheiH+xMn+o38R8GOEQg74oOFfQ0+9J+fC+KDhX0NPvSfnwY4WBCDvig4V9DT70n58L4oOFfQ0+9J+fBjhYEiDvig4V9DT70n58L4oOFfQ0+9J+fBjhXgQg74oOFfQ0+9J+fC+KDhX0NPvSfnwY4WBCDvig4V9DT70n58L4oOFfQ0+9J+fBjhYEIO+KDhX0NPvSfnwvig4V9DT70n58GF4V4EqD/AIoOFfQ0+9J+fC+KDhX0NPvSfnwYYWBIg/4oOFfQ0+9J+fC+KDhX0NPvSfnwY4WBCDvig4V9DT70n58L4oOFfQ0+9J+fBjhYEIO+KDhX0NPvSfnwvig4V9DT70n58GGPuBKg74oOFfQ0+9J+fC+KDhX0NPvSfnwY4WBIg74oOFfQ0+9J+fC+KDhX0NPvSfnwY4WBCz7tD6KeGR5TMOmUQMkMjKdT7FUJB9fzGPL+rHs3tV/UM1+wl/htjxjhUq9Qej3ja5bgOSZlZ2YMiItambXI1eIgDZSbJ6Ys27W5gjaGJD5NKzH69KAcvK8DfZrKFuzeSkUFjlz31AWSqySLJQ6nu2Y17Bj5n5tTRaJGCMrNcbUG9TSbHMUT9uI6e+QMZzSueyKJ0r9gir/xhIBvlgx6aZhpv26lBH1A4jntLmmHKGP9UNIa950i/bR92Bj4P5ySn3yt/vyxA4rxGCChKWJfkupjdbXu1V78XXcPma3M94AWZFxaCWQRxRucTsNEWS53Nt//AKpF/Vjh/wBYzhxOL5pB/T6q/wCrGtfXo0YybNcQkmbRGkcZc6V0rbWeR1GxtzsLyBwYwcGhRVXQp0gC2Fk0Ksk72cV8NhHYmzG/Qc6KvcTxP9NytxEdOcLqwSB30ip+2GZI06csh6v3jNfuSlr62+3DA4lOxs5l29iaFX7FW/tJxRfAo6ru0r9Uf7Ye4ZCFmfSoFovIAXTNzoYlxeBkhiMhfdKlgeKx4mYRBlXeto57J5t5IG7xi5WR0DNVkKdroAbbi/Zi7xS9ja+AwkGyy6mP99mJkH1OSPqxdYrjZaJ3SwK+kXtp/JuVEiprkkbRGDem6JJaugAO3XYYKsBvpU7PDN5EAto7uVJC1XS3pc/UrE/Vh7XNa4F+3PwRpzWf9ieP5/iGYkknzUohjHqRkRqXbcL4ADSgWd73GInbrt3LHIcvlZpgU2eXvnJ1dUW2rbqT7hh3iPazK5DKnLZBtcm41jcBjszs3Jm8gNuXICsUHZ/sKZYjmc3L3EHram9dhe7b+qCepsm9hirAWmZ2Oxdsi2YzW3eXNQNPvGR+g5DqpvYqfO57M1Jm8yYY/FJ8s4u/VSweZ5+4e3DPajt3IJimSmljiQ1rWaQ6z1PicjSDy91454z23jSA5ThyGKE2GlNh2v1iL3tv0238gNsOdlvR47iPMZhlihBD6W9YqNxd+FVPt6e/FsStZI7H40ZGbRs695A5p+aiZH6DkEVdj8jOcucxn8xM2tbVZJnCpHzDN4gLPPfkK88CPa3tiJnWLJa1QNs6lu8kY7Uu+rT+Lc+WF267QtnsyIMsWkiXZVS6kfmWrqF5DpteDLs52Wg4fl+/mA71F1ySHcptZVOgr1bG7HGX2nshGMxXvSP/AGRDYdCR/Chzdn/cfudgo3C8guQyvf8AEJpGkbmplcgHpGi6vE3mfPyGAR+L5rOZs9w0iGVvBGsjBVUV7eg3J9+LZOHZnjU5lvuoFOldRsINrVB85uVnYX15DBfBl8jwiIksO8I3JIMz+QUfNF9AAPO8PGJbgS4uPa4l3+I1ay+Xilz9nd6vPLkFC41xrL8MhWE6sxmCtnUzWSebu1+EE8gN6H14C+F8Tz2czQWGaQOx1HTI4jRQdyRq2Ufafrxxwfg8vFM7IxOjUe8kfnpUmlVfM0KA9hPTGgTZvJ8Fg0IC0j76LuWQ1Vsa8KjzOw6A4c6RvDm9gwGTEv35ht+iUu7IZRq8+iNOxmqOV4O9klCwxsTI5ZgxZ11b2RrAuuXh2HPBfjMPQtxps02ekkVRIzxMSv6OhlRfcuk/eONPxYihkhYI5Tbhv4qVrS0U7dLCwsLEicqvtV/UM1+wl/htjxjj2d2q/qGa/YS/w2x4xwqVen+w/EDB2YjmX1o8vK496tIR+NYrczDo+DoOgZfsQf7Xid2PQHsqoPI5aUH7z4GvSVqGTV1JBSVSCDRFqwux76+vBEaxEfiiSHtoXx9RSe7RZ6SCAyxhToYagwNaTseRBFEj8cCHGOPrmowJISrLurowbmNwQwU0ff0GBefPSP68jsPJmJH4nDYmaqs178dNiMHNJ+1wrmFTwPCmYcAv1cNnCwifsnnooZWacsNIpBpJG+zNtdGtvrODRe0mWIvv49/M0fsO+MkjmK8jWHPhj1V/XW+IY8LiYG5WBpHwTsbwtmLk7V7nX9uQWzwzKyhlIKsLBHIg8iMd5JqnPtj/AMr/AP8AX4YyuPtpmVFIyqoAVVCDSoUUALs/aTgr9H3HZszmJO+YHRFtSgc3F3XPkMM4mx/sji4dFn8P4TNhsSJHEVr47eC1zsQoGVIHITTV9czH95OCDFD2JH8zXezrlJsUQTM5I+q6xfYwG7Bbbtylir7URhslmQRYMMljz+TOLTHExOk6aLUaB5X0sjphwNJq88dj/R8XVMxnKSGg6oSPEKsFjdKlb1dnfliv9InacZqcRxsDl4dhXqu/VvIgcl+vzx120jEvEJxGjxRq4Xu62QlVLeAGgNRb1dj0xY9luz88Ss8cEBmBKCSaQnuyP0YwmzcjZN+7AzNLP7TKe0kGjWAU1veoJ5GQDtp3acuQVTwHs2iFZ88whhFMI2/pZa3ACc9J8yN/xx1m+IZji2cEYsRlvCg9WNAd3YXRNb2euwwSQejqIhnzcryytu7htIvz8z7yfq6YtOA8FbIhvgyrKr7nvDplG2w1hSCvXSVFE4tYlmIp2JLc8tU0aZWeA5nv+Syv69hHuPva7AkU3y/lOfB8nwfL69JLN4bNGWQ1deSr128I9/MPXNZrjWY7skxwL4mC+qg6E/pyHpfvoC8LtJ2f4hmpGnnCIo2VdYIRCfmgXfOzdEn6hgky3ZJMt3UCy5inMhfTMyAlVFmloDf/AOnGZBgTA0Oec2If/kbIb4dSrjZ4RA/ENcHFu5Gtfyqntn2vGWVclkCEWNdLuvNf7in9Lqzc7PneAODLSTSBUV5JGOwFsx/++Z2xpDei/K34WmUeQcfvKk4m8O7IZePx5ZpoW5d4khthz3BtWW/MVt9eNzB4UYCAtgaDId3Hmfms1n6iwMbPdzE8zXz1+SrDG3BuHWCpzWYcX1VaU8v0tC9eVt9tN2d4bl5Y5c5xKRyC+lbY3IwALEV4mr1aGw38tr3tF2KnzUqyPmRJpoaXQqNPUDQdiTzIGInHuzLS5Z5pHVFyylIoYVPdqI2pt2NktzvY8ueMj2eSBn90kPebfIN65NatHBYuHGWIX27cnmB5rRPRVk1KTZiKLuYJCqQpVEpGW1SHzLux3vkowfYoewQrheT/AGEf+UYvsOADdB91o1WiWFhYWFQqvtV/UM1+wl/htjxjj2d2q/qGa/YS/wANseMcKlXpfsk1dmMuP0lVT7mzWk/gcQ+1vCGzWVkiStZKstmhYYHc+68XXo44YuY7PZaJywDIfEpplImZlYHzDAH6sXadjUqmmmb3FV/FFB+w4hc12drm8lNG8NBBWHxei7ME00kKnoLYk+2guJA9E8vWeMf4W/8AjG4p2PyYBHweNr2JcamP+Jrb8cR5OxEFUjTRjySZq+xiwxedj8Ydn+gThK3msX+KeT6Qn3G/3x9Homk+kJ9xv98bLJ2JjP8Az8wPc6j9yYcj7EZb54kk/aSuwPvGrSfsw327G/8A09B9kvatWHv6Ngpps5EP8J/Hx0PrwVdkuxfwNnfvTIXULstLV3fM3jXsvkY410RoiL+iqgL9gFYrZ+yGTYljAgvnVqPsUgYjmxGImYWPfY8AmiYdFE7FqAMxRv5WyPJjElj8AfrwSYyyL0tZPKDuoMnMiFi16QqnUbZ73LXz6k4teCel/L5iSNGjaMStoViykAltK6hswDHkaPtrEDXNAAtROBJJpH2KbtXnGTLSBCVJVrkraNAtyScjuq3Q6mvbi5wzmoVdGVxasCGHOwRuK92JExYRm4VDShI3jUk1Gx8aiqVSbO9V1xddkD8k5VSIzISmokuNhYeyeR5UeX4wZeFSjiRy7ycoVcFk3BEYVA2+5UFbrmU6Xi54IojjKGlIdhpJAqqHny254ThcRjxDsx3WN+qX5sA0Acx9U9LFI7UfAt7ciaHzuVX5DkKs3yx2IWC0lLXIGzz+c3U9TXnzOHjmU/TX7w/3wu/X9JftGOjodV5uZJKADdPBROKJpy7iyduZ5klhufrOH+I/08Pvl/yD/bEXjuYAy0hBBNDa+fiHtw/xSQCeAsQN5eZr5g88ZeKr2qNdbwgH+k4mx1+S4k1yHTRVCOZ5nobB5ewfWf0TMRAAAOQ2wy3EIxzkQf41/wB8RszxeKqWeJb5trUkD2C9z+HvxqZmt1tcqYpZKYGEDwPxU3vxq09as10956f/ABiqzi6shmQOvff52x1BPACGOYjsG/6Rar6ze/Mnmx9m2EfFkJyOTCdgR5FnII8wfPGTxJ9sb4rsf0vD2c8mh/buRWto+7BH/heT/YR/5Ri+wOejt74VlP2Sj7Nv9MEeKa647pYWFhYEiq+1X9QzX7CX+G2PGOPZ3ar+oZr9hL/DbHjHCpV6Z9GXa7LQ8IykbyXIEa0RWdh8o3PSDp59axezekOFf+TOeZ5RjYbk00gP4YzLsFK3wCDfamFdKMtfaP8A3YsM1Kvg1sPnbk+UqCvbscc/PxKZspY1orXv6/Za0WCjczMSVoEfpDy52KTK3PSyqNjterXoq9vWv2YdTt1DbB45k0gkkx6htzHyZY37wOY88ZfIY3fLqzjSSW9Yjw6E2uxtqOLNDGQpEr2yhSUZj60O9GiPWjU7eWGO4nM2iR6Hr4qF2GYHEAojl7Yy5gXBIkCNsh0B2vyck6Ub+5V+0nYML2izMbj5fURYeKVVajYCtaKrKh5aqIGobbEYE+KFWNmS7Y3qDRsdaISC6hQdyaDAgVh85mpIou6cuhWMNXheCQ6Q2smvnHa+YHLpWdicSXZw8+Gg+aURx1RC1zgvFFzEKyKCt2GVvWVgaZT7Qf8AQ9cQu2Gf7rJyG6LjQPPxc69oXUfqxB7ATM0ErMpUmXrW57qMMdifnA4r+3OfBnjTmsSmVh7QNX2hVr/8oON2TEFuG7U716lUwy5MoVflHYFFttzpI5gCOM6h7te3+HFP2q4SA6Tq7IbIYKQFKhCTYFWaB335ihgjyUJWNQedWT/eO7fiThniuXDx7nZTZ9o0lSPrDY4OHElmIDhpyPethzLZqjbgme77LxyHmy+L9YbN/wCoHE7AL6LOI3FLASSY21DUdyCSrnmb+URmuz6492DbMKxRgh0sQQrEWAa2NdaPTHo0Ts7A5YbhRpZR2szXd8ddjVDLjmwXaue/PcVQ3xCk44jeL4HZYk+PQGNDYkaSd62vmN+VkWef9GnEsxOs82ch75QFDKhG3sGir3OOE9FGeUUM6lHY6gzczZ9YG7O588BjBNqUO0qwoKcZ3UDKw+IjlIpIFXe0VH6rverG+OJuK7AnIoxNVTx7313jHhA68jfh1YtviozjA6s+N/JW33vfcbXvXX7MOp6Jcz87iMl3dhWvURRN95vtthOzajN3j4KulkmUgJksvfS50G5ogf0frcjXMezHX8pZgnTJklYjddEyspPsLKNxzLeqB87pibB6IMwp24i4FEbK10en9Ly8/PD/AMVeZo/8RkNkHxISNuV/KYOyaUZ62PooLZ2UcsoprlU8e/mR4K0jqxoe3D0nEZFCkxxjUaUd8SzcvVAisj28hRJ23xJj9FeZPr8SlO4Owbpy5yHl+GO5/Q/r1a89mTqFHe7X9E2dx7MHYtR2h6quPFpNzoiK8gwlch2/RT5H5Q1uStgAEkjDPFuIy/BpLhU643CFJdWrwGyo0WwA3LbChzxcZb0OovrZ3NnahpYLQPMcjsaG3sx03ochZrkzWbfavFILry3Xl7MHYs6I7U9Vb+i574Tlt78LfxXwV4DuB+i/K5WdJonn1IbAMg0mwRuAosb8vYMGIxKoTV6JYWFhYEiq+1X9QzX7CX+G2PGOPZ3ar+oZr9hL/DbHjHCpVr/YzJK2QhtQSfO+uYPT6ji/XLABQiICddUoG4bUBdeY/DFL2K1jJQUFql3JN7yOeVeftxdzIxio1rMjIKPWV2Qc/LVf1Y4vFuJmcL5ldJAAIwe5cZZYjOrlk2GmEE2aDi2FedMB7EHniwzGaWKNQuo1Wyo9eCJhR8P6R/HHyT5NWMQ0iKGR025aR3UQr3IxP62J+gHvdRoI+o78h3aFuXsusUZHg0TddPzxVY2SSoOZzqaKYsB3p5o4FKNI3K0L09cROISfzVTEQgiem0gEELpY89l5aj7sWWamICfJOeZIGkG3dRsCwPzjeIMmXVspKZAFUG6cDwnu6s9AfEPsw+MtGV3f492yaQbI7kZejwn4NISdVzPR9lL5GvswKSZoyvKWhLu0zd5oZS8a618DISGBCRoKFg8waODXsLl1XIx6apy77Ch4pGI5bcqxY53gOXmOqWGN25aio1fe5/jjrJsJ2+HbGDVUsxsmR5KE4c0HJ2cfrIV/eMQ+IZpipWNJCeROhtvd4ab7R78S+1PCUgeERNKivrBAkcjw6SKsmtr8sKPhUT8NizDvKzFYix75gCe8UOKUgbmxjEH6blYRJmbXmrA4kxzjHRsV6qk7K5Zspn0le1+EN3ZVipkbWBdKl+FWVWJLbAteNXBxDyXB4YTcUaqeRIHiIu6LHc/biq7b8afL5cCIkSStoDAXoGks7+WyjmdgSCeWOjw0boY8rzaqSODjYRAXA57YbkzqL6zqPewH+uMsy/AvWcJHJrJLBvXDKaC6nD+0sbskij1MrK8G0hjO4Ck+FajGkeRYKLJ5108zzxTk4rG0Gtdarn8KVN2IA2WhycZgX1poh75F/wB8cHj2X/68P/mL/vgAhyukssUmhZhY2ZS1KAWUWFbajYAsb788cxw3InfTkOupDG2mns3qBI17kKwIO344HcUjaNWkHpSDiB0R4e1GUsj4TCSOYEimuu9Hyx8XtTlTynQ1saN/uwCvA7OXdwIkV+8atD2j3zWw60CSdqLNXUY+CQvRKstt3kbNI6RhWOrSwWyzEHfYabFcjh4x2eTJHVdSfTxS9rbqCNm7YZUf8w/+XJX26Kx2e1mVq+9BHsDH9y4BoOJaJFhVpT3moK8iuwVlC0CxIvV4qIYqaFEbrjhOHyRMCroZDdaQ9tvbnul2IA5KKA6nzhdxCRshjIF8qJ19E0zEHKQjpe2GVOwl/wDQ+1+fh2x0/a3Jj1szCvIbyKNzyG5wGjiml1QOzmQhV1UBrO9g0F0abJ51pOHYpWIdpH8F+HwiqNbMtsGa/I/OrmMNPEZ2DM+Ohdb6+QpIZngWWrQYplYBlIYHkQbB9xGO8Znw7jMmVpu6oqVM6x6O6MZ9dxpYgMm7bWSFo8xWlqbFjfGpDN2gNiiNwrDHZl9wsLCxOnKr7Vf1DNfsJf4bY8Y49ndqv6hmv2Ev8NseMcKlWy9ic0oycIN8k6H9OT2ezF93moroo1mEG91dg2dr50cUfYUH4DATyJUD6pHv9+L+VfLmJkIvzJUD9+OGxVe0OA6ldJGD2HkpK5KQpKdQKujb6CD4jIVCnVQAJuyDsRj4c9E4lbWoEhRtPNn+SQqoHM2WUdfLrj7FCjRqO7Q6dAIKAgh4xp26+LbFZxnLxhzTRxzrIj2CFYqyaVoij4SunyHPFZgD3EH08v4VUmhor52JY2kj1SkgAD1d6JIs2xNr7B0xCzpUZZkUGTvCdAKgAnV/R78ioB9YclPlhfyswYB1diTpuMHlWpWa6UH59g1RYdMfJ82vdSu6shWnZTG3hdBbG1BFMmnrywxsbmuFjSx+flJSbGiOuxTXkICNgylgNtgzFgNvfi8xVdlYAmRyyjkIY6+4MWuPQmigAsQ7oS7ec8t+u/8ADO32gfZhzK8FGb4QkBYprQeKuRD6hsCDzG4sHc7jHPbwbZb9q38F8WfY9ryMPsWvsYj/AExcd/4G+JVCP/lv8G/VWORy5jjRC7OVUKXb1mIFFj7TzxRdszoWKYlgkZkVyoFgSRMgO+3r6RZ5WL2vBJhrNZZZEZHFq4KsPMEUfwxVKvLMs1l2XQqawbXvBDIEtdLBa1ba9KA1tq0Ve4w9AGdaZu9C06kxNE1HdavdZF8wSDY3woRUUizKzyIxjNqxD907KpAGpN6BIpGBN+LFjNMtKWbQG6MACfYQw29uOQxVwMEZAJu8w3Hd1WbJ7grTxVXmMsBIJhEJbKq7y7yUb9WwKokWT5nnWGmUilkVSY5Kjjo6njYgsqlwBQXwBhd0QQBvjrjkhdXCSPCaAHyJ1NTgswLAClSyADqJ5CrvqWWeJkSNu8XUFZigVBz5myTy3rff30sJlaWyn3nUTqTpXMpW5hTt09w/LGRFWVQqR0BFZu15F+h2AIAsHnZw+eIlCvelQWcrpAYGrOlgbOoadzttRusNPK0SFu8iplLa22tzvV6qrlQvkOtYeecuh3WlYrKB5VvVkAEWDRP14q5TeZ7QQ6612PXu81HWtkbpnKSS6CX0h2Ovxt4EQfPY0Amw2XnZ53dSUIZA0qBqNWENVfrBW8QWvr2xATikchZ1iDgOVLkdEFoxGk+dew+zfEhM1l5ZGQkCXYMhfS48uTfipw6ZhDf2UQdSOXcANkOGm3mueEZON4IiYwdIAAPiC6TR03YXfyx1NYAiZDN1YsqsAL8FrtbWOX19MV+V4VFDlo+8RXckKC4LFdZJC3RYhRdDmaAxI4Lk2heUsxZZCropJZ11+HQaJBa1OygVy9gd2bntfIDmANC99605paJBduvk8qRqz+EowMbUdIWgdQCsTTeaqN65bY0HgRPwWC+fdR379Axn/DYzMU0lqnd4SjgHSrO5lZSreEmIMDuw5bY0xVoADYdMb3DI8rHOJ12PdXJXIBQJTWdzixRtJIaVAWJonYeQG5PsHPAVF6Y8q5OiHNMoYrqWGwSvPbVqA94xc9rsxqCQqaLeM+wIRp//AGFT/hOAXNZPTw8RoPDIWJ534tTrXPmQo6+thMZxMQSiICzpfddrSiw+cZitE7Q5lZOG5h0Nq+WkYHzBiYjHjbHpvs5xkycJzsLtqeCKYXVWrxsQRe9Xqomtqx5kxqsdmaCq5FGlr3YaYPw5V5GNgSVY3vKT05eHp7cETxFQ9sxqWM0xBqnjPlfLA72LyCNw/UygsVvkAfDvz58z+7BBmI6WVV1MZNJjWySW0ggLe/zfPYb7AY43Ekdu7L1+y6KIHsRfT7qauRAZtbFgDQBNAd1PsKWgRpkHrX08sOwoI2DABSCdWwG2ru5OXkQj/WfbhuXisdNdq0hYqsg0jcr84nQQGXcg9eWOn71zzRFd5FG2vwvFq2NhTZF7facUTmI9/RVRXJOSnUp19RZUnlRJZeV0AJBflWFNmlCyIWpu6dSWoWUBAb22p/dhl+FF9pHkYHQeekeKletIHQttfzscZnKiFFeUXocAlzq2eERt4j0sD7DhA2MmrvuSm1pnBkC5eELyEaAe4IKxMvGP5BTCj6LVo1UaUJX1UBukkQ0WJ8Wnf21i5/l7Moijv27w0tErsTQJ0yoCfvH346wcXiunAhZ3szuSIe3iDuoT1WX98bg4l9i5AcmlCqaRdv7srA/jgM45xDNShI2lWgRKS+WO2mxWqN9Juzt5Yd7D9uVjQQzAaDI+iddkbvHLKSp3RSWoGztRNA3jQi4lh5ogxrtb8FS9ilGIMlaVXqtKvHw4jcS4jHBE8srBI0Fsx6D95JOwA3JIGAzM9s83JZSB8vH0LRrLKR0Yosg0fq6WI61hZp44RbzSVz2t3UPP5tS2ZCQuXaSTxxy6X1aiqlVJo8udfX5RuHTOwAbLlCyabBLIoOzbk8wR4hQJrmccxSSRAKkoccg0sYCvfIiRTd3dkq2/TDPw2TvLjRmlBPeBnF6kQHuqUBAWUgiQ89jvRA5meZ07icre7r5qg92c7BTogU0qZZNIjPfRv4nBG3gYUxWjYO/qnrylymKFC5Gy2xIBYgMSSfPTd8tqxCz+ZlbLySRwm9DqQWXWKQmtPOwDq8q+rHcXaGMrq0OBsDrAStgNxIVodAOZ8vOviIpjTyygdwNimPa460u3drUxKjxjaRaOvRuBS6dyp6NvS7b3bYnZS5SO1Dl27yPwtqUUCCwICgKSaPqj24+yZhpQpBkDKaXR3LNpIF6msgr4R629ge/DskDL4VZi0iyXqrnpXTsBQobbeeEllAkDmm/Hu68vNDna6Fd5niKwpcji7uqABBsjR0oAaarYVv5vnLqQCqROpWtLLsVJBFFd167gH1jtiql4ye7hC/JsTTgldK0rHQGBYE+EAEKzGjQBIqTkZpyDagLqOg2NQQctam/EdzQbblieeOSENmaQHc9bvvrbxT3hzKeN11lcuxB8bGSM6D4iUJCg1RHk1aufXEReKRMheDXbvTDu2vULVlBNKpBsk3XM0b3dy+akOYmCpaKVqvDqbSA5ttiFoChuDd9MNZJm76SNk0x6ShYfPZiW3/vKrhb3Gy77jEELXW596gB2nr8N0xoNk+auOzqqc5EtadCTOFsHqi6r8zqP2nBxjN+E8XgyuZgXxsCsimRYybvSzMSo8XiXegQL9mDvhnHIMyLgmjlH9xwa94BsfXjpOG12Arv+avQfsQvxhXGYmMwYBqCMFJTu1XYagKDai5INcxzxXfyjlxGAJYiFAr5RL8PKrPPbGjYDMrlkXjMngXxh78I591l2vlsfD+OKWK4IyeUy5yL1WlHiyxuWkD9mctN3WZlQN3Zys8UpZaXwxnuyp9Vj4R6t7MST54Vj2Z2pH8wzX7CX+G2PGWNuJgjblVZzsxta/wBiuHq2XgNEXG1lWKk21bkEXywR8MzyRnvZNVLGEUkWo0qpckj1SzOq3XzcD/YaN+4y5Dmu79Vlseu/KqP4nni/4XKIhUgLKTdoCSulwCCu5KEoDYsg2Ooxx2Mp0jwTfdz3NrdaD2IoIgDkR7lS58J8ixGy+4X9m+B7PP3XhYFJDuXy50hm56VU+EALuWYNWobkkYmmExVJF441WSQLdozO1IEPQkE+zfkOeB3Pau8lJ3cEr/iAtzz6yE9eQXyxSw0YBJvT69ENb2jg0qVHx3NAbvGwvkY99N8tQqzXztNezExSuY9VXlpjvMbCtV0F9UED5oAsbhje1AIdDKdTHUdLWSbJFg1yBsdK2OLHhkmmag2jvVKE1a2o1AkddgwvmL57YtOaBqyr6gV8lLLCA2xy81Yy5MKpRnXlRQIDZPlEQSB5aB9eHAX7tSVNKVYMj1uD85HJW/MFhh2Pwmljed121k2yg9RLtrXzC7i9wcOTbMDLOBfLuyFkvyO2px9Q9o64rF55/nw+qqUos+b0l2Tw/JlRYKANuR4gGiPP2csDeXlRo1FqQVVSAQfWAFfjgugIO8EWjUSA5PdXV3ai2Yij6yjEXN8O7yu9WIsQ4tIgCjhSVfWSSfV2Aq76jlJHI0aVXnr8FNHIY752iP4WZeGZIsSS0kYY+fdhzZ95jGIM+Xlkd9MjRBKEdAUzadRZrB1LZC0K5HF1Hwl04TCkfykkaxy0NtTWHcD3gsB7xivHEo9HeawEAs3sRXOwdwfZzvasanFmyNkY6r0rrquSxl57GyHc4zmSCVLAzCMHQWQH0am2+cCqsCPNFI3u1DK3wmSSK+6cBg/cyuSyjQTpUAEBfCGJ9wO+H+J5S8pllclflYtfQ1IxVk9lh9J95xJz/CY40VIh3ZLUq+MoaF6dIbawNqoYqskFBo523uoHn6KFruS+SDMBJAJ20T2jHuLoMmkaQArowHUsV5nbljvMiYqh1xfJHw6oFFE7FgxkFmrB3o6jz2OHMzwdAlpCpbawHYGutEGyR+OK/Kqty/zdDIKCao5NzXVpBuAeu1DE0eMlMdsP7aHIen1T2yOy6clMygm1HTmMswJvQkRobVS1KSBtde01tQxH47npIjCrgEzP3aulIVJFlSZCVGoCvqNAmsRePQ5eKaIyxq2/NolChSCPDQAJs6jzIoc8c8V4LDP8GaOR4kkkFqrWreBxsGtVYbi18+u2ImNBkbK/Y3rQ38vsmAahxVvmGnAEs88NoNK3EQkYJAoEMK3ABahdDkNsVmXhZWJjXL20xcyIjOxarK0p1ICOZ32OJk/DS2uMTzKKoa5SSdhvyAIva9+t4UPC+6MjRFxagnwxkkn1hZQBqrbflXLkHiYlr3l4LjptuD0Ts1gm9V9aeeJCzNBGC+9q9eM+tZcHmR0Fb9BeG85l3LkyoCqkBniZ0IDKLJUkhxQ0kjcDlyxxHIkoYSzyGiF7v5MEmgwoItkn2H31vjrKchffuWeq75y61z2Gyqh2tmBJvnyxG2NzbIGou+VDuNhNArZMnhiS5rQ1lVSwASFMJJCgVtRJ0kg3SV1N2CyRaS+V7tZIRrQqmkbdLAGqNgCpqxv5jFdLEYPhSISyx5ZCgO7KpMupQ3NgADV74vc1Mi5dnBAjWMkH5oXRYr2VX4YhfI8Oa5pOlV6HbzTS4gggrrMduswIe9SKIroDgDvGY2AQKAF88Z7me2eY1NJ30ccxfvdWg6wdOnQAW/o9IC0VJrzO+CXhvEoVijTvU1KiAgN/dAw+3FYdQt11dNiT+7HphwjHAEGlz0PHcVE5zZIy7XTlpy5Lodp8w3DpWlLSCXLudLqqyIWjbkVCqQPIgGuvTHm+seg+N8WiGWmBarifcqwHqEc6rmcefcV8TGyMjKtjgmKxE7HmcbHS+n1Wu9jJiuWyxKtp0gWN+Zm6DfnXQ8sXsU4fXpIvQ/I+IHvG6cxt+7FT2HGrJw0Raqh+yWQ1XTa8W82UUltQVqR9685CavHn2JLe3fY5r0OIHsm0nQgjZzGe7AILLzjYsbBK3sbrxLR87xT52UrLJ3oEeptQN+A6gCaY1869jR3G2LDM5YqZijsKCGm8Y2vam3+wjD07yLrJCndD4TVgEA7N50RROK7CB335Hl9+9TUGuzAV+H7KhZtTpV6RbBuhYACh51qu/d5YlRMwliKtpIkUXV7OdB2/xYez8hbu9QIIaUUa6Fa5EjliHmTSkjmtMP8ACQ3+mLANkDy9SE8jNG5F+ckRhbXSoSAWOklWogoCA24x1BCqau7RQVl0+FQvhsbE7XscRBmIlDhFdq7wELE55vr3JAsgHffreHsxmJjr0gRAaX8QDyEE+IgA6VoA89XTGaWEAN2Hfp6fZZt3qnMzJpBZ3CKJl3vz0giztvqPIdcR/hayhky5BLuakKnu1OjSxBIp2oMQo59SMSOIRBQxcghU1IXIsMhskE9Ta/6Yb+GF3IjXbvEfWwpadK2GzN18hvzwMrLmG/py+OqDvSMuxkxbJRhmLtHqiLGtR7p2jBNdaUXjvtJwKKaCa4kaQxtTFRqBCnSQauwQMZ3kO0b5AyOp1BpJWdGoK+mQi7+Y9bA8jsCDsRrMD60UlSuoAlTzFjkfaOWPRWxns2l3MA+i59srZHOA5EhZ3xcrJlVZgCpMUjA8q1qxu/Ybw0uWRZXjOtNw4PfMBpIrwqHsAEbsRzLbnamZOIRjJd0G1OI9ARQXe12AIANbr1x2sxZ9oZO60ABGSMaWHkWa9J2BFdMcjhopQS0DTUfLUd6pxxyHQDqm89w3x6VM7A+PUJZVVdzt3iljueShdqskCsRocoCSsUTSSVq+Vn76E0aKs5Jpt7GkXy6XiWgmoKyVGt6VSYqeYqyACABYAB5c7w3nMtM66UDBCQWR5yQwG9BwC6g9QD58rxZbDKQI3DXrenmBv+aqUYeU6FvmnsnJE6G1ZXUgOITJYYXYAU3tVXVXyJxGg7lXopKe9Yr8szE6gysaYeKFtQB1Le48W+JGmRN4oUQkgsFdaKgEBACo2F2CTd2Sd8Mz5tVjJaOeIlg5GhpVWnDtp0alFkcz/wDGEZE+FziA4jl/I10SdjJHZo9ym5zg8p3jnlUAj5M6ZFK3yuRSbrry9mI2WjVQ3eTOJRepY5rHh5CkRQG8xQ54ZyXFMpNOIlLtKfnd4/OtQF6gbqzsKFEezFlwxZIoyugtEoldHLgMY43qQsK3YFufzgQdjiqYp3W3LrvsBooC15JFa/BVyZeVGQucxI24JjA8Irc296gaHLfbzGO5c3pAPwhwX1UtxliwXwISI9pC1AA+7ni6nhOg90QrVa7WpPSx7b6UcRZsxa6SszlyEYaQAAfng6VrTzvUeXQ4In9sTJlb7u46oac2umibyOWWPNOAzM7RKXLtqbZ2C3VUN9gABzxSwZCLvZaBqOZlVSzaFoKaVCdIAJ2odfdix4NlSmY8ThyyOG2AbWsqlt78XrWOVAgYi5ZvlcxuD8re3LxRocbf6eY044g+8Mvqs/HktiOU9FKvC1e3CxDc96xUf0YsMf0yNig/uj5x6+r549EJAXPNBdvsonFPlYJW/wCWI3KD9IhD4z7B80fX5YwnHoHjH9Wm/ZSf5Gx59rGNxAU5q6fgjrY/yWx9kIEbh8fqswjBrqNMrke0YtzAF1FWYVG212B8ofO+o8+mKTsuI34dEG9YQvXzW2kY+E7ezkcWk0DqHptXgJp9/CZiR4hvy8weePOZh/ddZ5ndegR1kGnJSM48i9/ycaV5eFuR6Gwfwx3m82ty2SraAQG29Uuduh+rHzN5mvhGpWHhG4Fg+E1y3H1gYkZhg4kogqYzy3/SxS5AuHmP+qtdaP5qq/ifNfbJJ+Kq2IUy2rDzBH4YlZ6JQoIAHyo5CvWhHT39cMVicaVSkj2NojTiFhDpckLBJsvSQFG32HI+e2O8qZHKghUUpJEfnNaPp5eqPCDzJ3OGYZiMnFSli2X6VzQKRv064lLAS3iah3z+FCQPEhO55nf3D2YouoAmuvfssvW6TAZA0Be2dgyG7YjwkkhQNt4+YA54WXZ2aLmqlYd29clS/TcLYHXffph+Jki0BRzmcAKLY+v0G59588MwRMQrvcaJ80bu2l38O3I7jwrzvnhw1+l+ewSK37MdiopAMxOzSHvXdEIARalaiaFubAPiNctsPdo+Is+beAsRHHHG2kEjUZC1lurABRQutzd7YIezORMOUhjYaWVBajoTuR9RNYCO1sAXiLF2MbvoaGTmmyhHjbevEV9U1dWDYx3pzCIDoAFjxNaH6DqpaithsPIYWIYzrKD3sbCvnJbqfbQGsfWv1nDkPEI2NLIpPlqF/Yd+vl1xSoq+pGFhVhYRCWFhVhufMKgt2C+81gQo/E8iZQAO75795HrsVyFMpU+0HFTk+GCKXui6OoQMiy94VTVIF0qDIfCzKDRvcYd4h2jbdMvGzNv45FKxiuexpn26AAe3ELs9EWaaQkyEoq96wBDysVKqvmqkVQ2HLzxHiLEJzGv9qli8vZlXudhzOsHwkHbSszIf1luMgtV7Hb3YhcKiliKgQyhiS0gMiEEM2qyuqtd6hqFWKuyLxIy/BGRofEW7pyzNqJ16o2BFXeoM1C78JFG9sNccz5SQNCjtKyhUr1G1OtXvuFCkHYlQb2rGWx//AKWZXAjevQrIB/xFFR14sqZtCI5dLJKzAR22o6fF4GOzd2RvQsWDWKvK58As6lVEp1WQel7sSEjXYgHxE+EnfmbqThSSuFKm9cx1xhQ1xlAljk4FnwsCPZi0zx1RNDmzoVhXeIxRGA6HfwHb1GtTuN+WOgwGHbBlmZdkD89VP7NHI2nC0OZ+NvDZaRHXWTBL80NQVGGlWdz4QFDEAMbujggbszHGpMBMZG9MzGOvIhidKjppqvbyxHOaWNFKHutR0rJImuV1/wC3Eouj5EKADenHcmW1rrmFqPnZsqFHtEK0t+1iDjS7V+bNZtP9miy5MoroqXOZ5JMtmNJBKpIrAEGjobqNiD0I2I+zGDY3XjHEO8WemDhEmjVgmnbuEeqoUNQar5ijvjCsWMRKZWtc7fVVcDhhh3yMbtoVunY3s9K3DMtL3XextG4ITxGmkN6kO59XmurnyGO/gYqTuZNtBGk+Ig2TRB8S88HHohH/AAXJ/qN/EfBDxPgEGY/polcjk1U49zCmH1HHOT8MD3F0bqvluOq6GLGlopwv0Ky+aYq0upTRQG1th88cqsfjjj4KkosV44gNSkg/aD5nlgzz3YMgfzeZv1JvGteQYeNfeS3uwOZzgEsB1PBIpChdcVulLyvR4q9rLjEm4fiIdQPMa+m6048XFJz8iqTOxERtZJqZDvz3jVTyFHn5YYGJ/ECrQuykNboTRvcMg+rYcjvzxWu4GxO55DqfcOZ+rFdtuG2v+ldYQAUQ8PzKnKQKbLNE6gAWbCkHlsPV5nD80j6QzFYlLoQR4pDai6BFat+QDH34ldkOzmbeL5ULBFqLJYJm0NvRQgKhskjVZAO64NuHcCih3Vbaq1sdT/aeQ9goezF6Hg8r3EvoC76ne9BsPNYUmJaNtUF8E7O5iQmojAneF+9nppmscwgPPc7yHbbwnoa8N4NHCPDZPIs27H/QczsABidWPuOggwUMOrW69dyqL5XO3K+VgE7W5YyZ1olpmnijiUHktmay3StILV1K1g7JwA5LNGXjJYxkR63Eb6hRaGExt4eYFl6J8h54sv10TWGjauD2GRQBDLLHQAonWhoc6eyP8LDAqzNNnpckscM7RglmY6V2CWKKvvbhfep5csahin4X2YigmeZS5ZtQ8RBCh21MBQB3YD1iSKoUMNdG08k4SOHNCv8A4SlXllQP2cwA/wAyXz8sRf5DlUgfBc57xNYHIf8AW32v7PdjTMLDexal7ZyzP/w5K5NZWejXry6RQNtYM3X3Yj8b4RmMll++CQJ4qoEu5MmpUU0F21Fdgx/DfVMQeNcHjzULRS+qSp2qwVYMpFgjmBzBwvZNR2zlmqdkszPl1k7oylo1K95mFCgUCAI0TSdujWN8OcHypfND4KqN3kbEh3ZK7llCg+FqZTIV06RQAG1Y0rhfDUy8KQxghI1CqCbNDANxbMnLcYUqE0O8btbVIe+UwOESvGLVHNfonEL8LG5uV2oO+pUdBwLXa2rFuE5sG+5jN8wJ/s5xjfpiMnCM53YXuShW60zR1ybSN72BK9Pm4PBj4cQDheGBsNVcQRjksyycjRP8sArBsxYUFgLmTawKFitzQvE7PTLJAx9ZC0YoihRkTY+d/wCuKriPFI1z0il01pJNzkC+u0bKAeQvcVfNSDiTmZC0Mzd2gJUHvEK+KmH6LNyrz6Y0WgAAN5KyWFoFilx2kgHfxPuG0OAysVYU6k7jffVy/fiiyyFn1ykyGNnId21OCC6qFv1aocqvneCntNkJHUNF3YZC28pKppYbkkA8iAa2uuYwIycQy2XZtUz5lmJuOIBYgWFMC9WwPkCeu2Bzg0WSpIoJJnZY2knuXfaCEqrrHZtSZGClwrDLZi0OncHQV89N70MYbeNV412pkkiKRBcvEivpSIVsyFTZ62GIoADfGWacNjna/wDbyU2L4fLg8plFF30Xq30Q/wBiZP8AUb+I+DHAd6If7Eyf6jfxHwY4eqSWPlY+4WBCrOK9m8vmRU8KP7SN9vaKP44XDOzmWy39BDHGerBRqPvY+I/bizwsJQS2UhhYWFhUiWGsxmVRdTsFHmxAH2nFP2n48cuqIg+UlLBSVZlUKLLELueYAFiy3MYCHikkEiuzyZhlOiY7MoK7PpPhhGqwAos6brrihiccyA5dz9Oqa92QWjmftXEPUWSU/wBxDXP9JtKn6jgY/lNosxJNFkI4y13K0ikkGmZioYBbIs0bNb3in4X2VmiYOcyzPW/rlb6828Q99Yky5hk1xo2og07TvV2LIVT82jQNV76xkScVlcajIrwP1THvOfLE4O8iPnStU7RSzwlxm0QbjVCi6VPlcmq6seWKCd8yx0rxDNSVRJUaRR6BkQgn922LPhuTVoloyIv6A0ouzHfwAbE7gg0efXFN2glzsc382jYx0KZbkLGt7DHw0TXL6zis3GzPeR2nx0/PJJhXyPmyBwHiQB8VZ5GO4iomzHeEsAcxLKSWB2NBlBXqKrY4ayWR7trzEi7jYGdib6kWFodKo+8deOzeazzv/OUAjo7sAr30AA/GxiVnMxpmYIkwY1ZVAVah0sEctr25YrvnmLizNfPf6pj2OZKYnPsdQc3wKjcYz6xRFopJYzYAfvZu7570VYqT5bYteC9p5Ci6c3FIxAtXKvRrcAjQ5F+YJxBlhpn1R96NCswfQo5sR4dNFhR8RI8rw3mO6dNESRujhSFiUBxuGB2BTbY+Kuo3xLHi5GtAa4+N38bTXWxoq9dj3eH8oqy/bBgdMsVt/wBttz7lk0k7eROLPh3EoMy2oL8pH0kj0yLq2sWORqrUkGsZ5mcuYCoeWIozKDGQw1AmrouRGQTq1ChtW1jDHF8vmRLFmss5LRN3aLZDSKWFCvnamOkg8wFbpjTw3Enl7WvIIPPbVSwuzPDXOFHnqtfGMu9J/bXMRTnKQnu10KzSKflDqvwg/MFDmN99iOunxk0L2Nb+/rjEvS1txJz/ANqM/Zqxr4hxbHot7g0Ec2LDZRYFn4IOxzZHJfxAxetwBRxVcl3mpDIiawAGpl1HazuBt7+nTGjD0NZX/rT/AGp+TFFuGkOy62XjeCAAdmrlo1ZDJnJHFSM7expGYfYTWOMbHH6HcoBvJOf8Sf6JiQ3ojyJ6TD3Sn/bDjhZXb16qszj+CiFRhw8A0LDs4x0Ntfhbr7MBFY9F9t/RrlMvw/MTRd7rjjLC5CRfLcEct8ec7xaw8JjBBWDxjiEeOcxzM2ljWu7ovVvoh/sTJ/qN/EfBjgO9EP8AYmT/AFG/iPgxxaWClhYWFgQlhYWFgQlhYWFgQqbtNwp5orgKrOgYxl70EkUVauh29xAO/LGI8Zy+bglMubjOsADVItptuApG1XdaSOePQ1Y5eMEUQCD0I2xWlwzJDm2PVW8JiGQFxdG11iteXgVlicS0JUxjkVtJCavGlruCDqLU3tsX5DaVHmFJCrEx2J8MwIAG3MSbWT+BwX5nsXlHv5IIG5iMlFPt0qQt+2rw0eyAAqOeVRVAHQ9bbG2WyfeTjEl4TJuwj1CzHwAg1ufL89EF53ISM6lDnIx1CyKwP/rNYkXJyVM0ffKg/E8sXkvYV6JWRdZHrkyA351rI2PTlh2PsbJQ1y6j1OqTc1uaDADezXS8RewYg6Fv58Uj4XBoGhQ/KSjU3eEkaq75zSja6ROV7e/FVns823dRwSIwBDnNE8/YWBwbRdhBdmRSeV91bV5XI7bYlp2KhtSWk8JsBdKC6I+YoNUTteJY+GzDUgfH/aWKINcC5t9b/ivmgfLRAhGkA1sNNRREi+ekPJY5D2ezD0mUZioR2G9d3vLYP/biACn23W5xoCdnIAbMes/3yz8uWzEi8WEcIUUoAHkBQ/DFhnC3HWR3w/n7J7oRmtpQVw7sazNqddPW5K+0Rr4Qfad98FeV4RGlGtTA2Gbcg8tvLbyxMx9xoQ4KGE2Br1KfkF2dSvgGMS9MA/4g37FP/fjbsYn6YP7QP7FP3vh+J/Z5hbnA/wDl+TvkVpsfY3KNmFzZhHf0p1WfWVaBoHSWANXXli+Aw3lXtFI6qD9ow7iysYkndLCwsLAkQ16Sf7Jzn7FseRtOPXPpKW+EZ39g/wCAvHkfAlJ0pehvRt6SuHZbhWWhnzSJIikMpV7BLseikciME3xv8K+mJ92T8mFhYVCXxv8ACvpifdk/JhfG/wAK+mJ92T8mFhYEJfG/wr6Yn3ZPyYXxv8K+mJ92T8mFhYEJfG/wr6Yn3ZPyYXxv8K+mJ92T8mFhYEJfG/wr6Yn3ZPyYXxv8K+mJ92T8mFhYEJfG/wAK+mJ92T8mF8b/AAr6Yn3ZPyYWFgQl8b/Cvpifdk/JhfG/wr6Yn3ZPyYWFgQl8b/Cvpifdk/JhfG/wr6Yn3ZPyYWFgQl8b/Cvpifdk/JhfG/wr6Yn3ZPyYWFgQl8b/AAr6Yn3ZPyYXxv8ACvpifdk/JhYWBCXxv8K+mJ92T8mKHjvaXs/nJO8zGYV30hbBnXwgkgeEAdThYWEITmktNtNK8j9LXCVAAzkYAFAaZOQ5fMx18b/Cvpifdk/JhYWFTUvjf4V9MT7sn5ML43+FfTE+7J+TCwsCFW9pvSjwubJZiJc2jGSGRQNL7koQB6nnWPMVHCws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hQSEBUUEhQWFRUVGRwXGRgXFx0eGBwbGBcdGhgbHR4dHCcfGx4jGRgcHzIgIycpLSwsFx4yNTAqNSgrLCkBCQoKDgwOGg8PGiwkHyU1LCwpKTQxLC8sKSwuLiwqLCksLC4sLCwsLywpLCwsLC8sLCwpLC8qLywsLCksLCwsLP/AABEIAOgA2QMBIgACEQEDEQH/xAAcAAABBQEBAQAAAAAAAAAAAAAGAAMEBQcCCAH/xABNEAACAgAEAwQECgUKBAYDAQABAgMRAAQSIQUxQQYTIlEHMmFxFBcjQlSBkZKh0lJyc7GzFSQzNDVigrLB0SVDU2MWk6LC4fCDo+JE/8QAGwEAAQUBAQAAAAAAAAAAAAAAAAECAwQFBgf/xAA3EQABBAAEAwUHAwQCAwAAAAABAAIDEQQSITEFQVETYXGBoRQikbHB0fAGMuEVI0LxNIIzQ1P/2gAMAwEAAhEDEQA/ALn0bejXh2Z4Vlpp8qjyOpLMWeyQ7DowHIDBN8UHCvoafek/PheiH+xMn+o38R8GOEQg74oOFfQ0+9J+fC+KDhX0NPvSfnwY4WBCDvig4V9DT70n58L4oOFfQ0+9J+fBjhYEiDvig4V9DT70n58L4oOFfQ0+9J+fBjhXgQg74oOFfQ0+9J+fC+KDhX0NPvSfnwY4WBCDvig4V9DT70n58L4oOFfQ0+9J+fBjhYEIO+KDhX0NPvSfnwvig4V9DT70n58GF4V4EqD/AIoOFfQ0+9J+fC+KDhX0NPvSfnwYYWBIg/4oOFfQ0+9J+fC+KDhX0NPvSfnwY4WBCDvig4V9DT70n58L4oOFfQ0+9J+fBjhYEIO+KDhX0NPvSfnwvig4V9DT70n58GGPuBKg74oOFfQ0+9J+fC+KDhX0NPvSfnwY4WBIg74oOFfQ0+9J+fC+KDhX0NPvSfnwY4WBCz7tD6KeGR5TMOmUQMkMjKdT7FUJB9fzGPL+rHs3tV/UM1+wl/htjxjhUq9Qej3ja5bgOSZlZ2YMiItambXI1eIgDZSbJ6Ys27W5gjaGJD5NKzH69KAcvK8DfZrKFuzeSkUFjlz31AWSqySLJQ6nu2Y17Bj5n5tTRaJGCMrNcbUG9TSbHMUT9uI6e+QMZzSueyKJ0r9gir/xhIBvlgx6aZhpv26lBH1A4jntLmmHKGP9UNIa950i/bR92Bj4P5ySn3yt/vyxA4rxGCChKWJfkupjdbXu1V78XXcPma3M94AWZFxaCWQRxRucTsNEWS53Nt//AKpF/Vjh/wBYzhxOL5pB/T6q/wCrGtfXo0YybNcQkmbRGkcZc6V0rbWeR1GxtzsLyBwYwcGhRVXQp0gC2Fk0Ksk72cV8NhHYmzG/Qc6KvcTxP9NytxEdOcLqwSB30ip+2GZI06csh6v3jNfuSlr62+3DA4lOxs5l29iaFX7FW/tJxRfAo6ru0r9Uf7Ye4ZCFmfSoFovIAXTNzoYlxeBkhiMhfdKlgeKx4mYRBlXeto57J5t5IG7xi5WR0DNVkKdroAbbi/Zi7xS9ja+AwkGyy6mP99mJkH1OSPqxdYrjZaJ3SwK+kXtp/JuVEiprkkbRGDem6JJaugAO3XYYKsBvpU7PDN5EAto7uVJC1XS3pc/UrE/Vh7XNa4F+3PwRpzWf9ieP5/iGYkknzUohjHqRkRqXbcL4ADSgWd73GInbrt3LHIcvlZpgU2eXvnJ1dUW2rbqT7hh3iPazK5DKnLZBtcm41jcBjszs3Jm8gNuXICsUHZ/sKZYjmc3L3EHram9dhe7b+qCepsm9hirAWmZ2Oxdsi2YzW3eXNQNPvGR+g5DqpvYqfO57M1Jm8yYY/FJ8s4u/VSweZ5+4e3DPajt3IJimSmljiQ1rWaQ6z1PicjSDy91454z23jSA5ThyGKE2GlNh2v1iL3tv0238gNsOdlvR47iPMZhlihBD6W9YqNxd+FVPt6e/FsStZI7H40ZGbRs695A5p+aiZH6DkEVdj8jOcucxn8xM2tbVZJnCpHzDN4gLPPfkK88CPa3tiJnWLJa1QNs6lu8kY7Uu+rT+Lc+WF267QtnsyIMsWkiXZVS6kfmWrqF5DpteDLs52Wg4fl+/mA71F1ySHcptZVOgr1bG7HGX2nshGMxXvSP/AGRDYdCR/Chzdn/cfudgo3C8guQyvf8AEJpGkbmplcgHpGi6vE3mfPyGAR+L5rOZs9w0iGVvBGsjBVUV7eg3J9+LZOHZnjU5lvuoFOldRsINrVB85uVnYX15DBfBl8jwiIksO8I3JIMz+QUfNF9AAPO8PGJbgS4uPa4l3+I1ay+Xilz9nd6vPLkFC41xrL8MhWE6sxmCtnUzWSebu1+EE8gN6H14C+F8Tz2czQWGaQOx1HTI4jRQdyRq2Ufafrxxwfg8vFM7IxOjUe8kfnpUmlVfM0KA9hPTGgTZvJ8Fg0IC0j76LuWQ1Vsa8KjzOw6A4c6RvDm9gwGTEv35ht+iUu7IZRq8+iNOxmqOV4O9klCwxsTI5ZgxZ11b2RrAuuXh2HPBfjMPQtxps02ekkVRIzxMSv6OhlRfcuk/eONPxYihkhYI5Tbhv4qVrS0U7dLCwsLEicqvtV/UM1+wl/htjxjj2d2q/qGa/YS/w2x4xwqVen+w/EDB2YjmX1o8vK496tIR+NYrczDo+DoOgZfsQf7Xid2PQHsqoPI5aUH7z4GvSVqGTV1JBSVSCDRFqwux76+vBEaxEfiiSHtoXx9RSe7RZ6SCAyxhToYagwNaTseRBFEj8cCHGOPrmowJISrLurowbmNwQwU0ff0GBefPSP68jsPJmJH4nDYmaqs178dNiMHNJ+1wrmFTwPCmYcAv1cNnCwifsnnooZWacsNIpBpJG+zNtdGtvrODRe0mWIvv49/M0fsO+MkjmK8jWHPhj1V/XW+IY8LiYG5WBpHwTsbwtmLk7V7nX9uQWzwzKyhlIKsLBHIg8iMd5JqnPtj/AMr/AP8AX4YyuPtpmVFIyqoAVVCDSoUUALs/aTgr9H3HZszmJO+YHRFtSgc3F3XPkMM4mx/sji4dFn8P4TNhsSJHEVr47eC1zsQoGVIHITTV9czH95OCDFD2JH8zXezrlJsUQTM5I+q6xfYwG7Bbbtylir7URhslmQRYMMljz+TOLTHExOk6aLUaB5X0sjphwNJq88dj/R8XVMxnKSGg6oSPEKsFjdKlb1dnfliv9InacZqcRxsDl4dhXqu/VvIgcl+vzx120jEvEJxGjxRq4Xu62QlVLeAGgNRb1dj0xY9luz88Ss8cEBmBKCSaQnuyP0YwmzcjZN+7AzNLP7TKe0kGjWAU1veoJ5GQDtp3acuQVTwHs2iFZ88whhFMI2/pZa3ACc9J8yN/xx1m+IZji2cEYsRlvCg9WNAd3YXRNb2euwwSQejqIhnzcryytu7htIvz8z7yfq6YtOA8FbIhvgyrKr7nvDplG2w1hSCvXSVFE4tYlmIp2JLc8tU0aZWeA5nv+Syv69hHuPva7AkU3y/lOfB8nwfL69JLN4bNGWQ1deSr128I9/MPXNZrjWY7skxwL4mC+qg6E/pyHpfvoC8LtJ2f4hmpGnnCIo2VdYIRCfmgXfOzdEn6hgky3ZJMt3UCy5inMhfTMyAlVFmloDf/AOnGZBgTA0Oec2If/kbIb4dSrjZ4RA/ENcHFu5Gtfyqntn2vGWVclkCEWNdLuvNf7in9Lqzc7PneAODLSTSBUV5JGOwFsx/++Z2xpDei/K34WmUeQcfvKk4m8O7IZePx5ZpoW5d4khthz3BtWW/MVt9eNzB4UYCAtgaDId3Hmfms1n6iwMbPdzE8zXz1+SrDG3BuHWCpzWYcX1VaU8v0tC9eVt9tN2d4bl5Y5c5xKRyC+lbY3IwALEV4mr1aGw38tr3tF2KnzUqyPmRJpoaXQqNPUDQdiTzIGInHuzLS5Z5pHVFyylIoYVPdqI2pt2NktzvY8ueMj2eSBn90kPebfIN65NatHBYuHGWIX27cnmB5rRPRVk1KTZiKLuYJCqQpVEpGW1SHzLux3vkowfYoewQrheT/AGEf+UYvsOADdB91o1WiWFhYWFQqvtV/UM1+wl/htjxjj2d2q/qGa/YS/wANseMcKlXpfsk1dmMuP0lVT7mzWk/gcQ+1vCGzWVkiStZKstmhYYHc+68XXo44YuY7PZaJywDIfEpplImZlYHzDAH6sXadjUqmmmb3FV/FFB+w4hc12drm8lNG8NBBWHxei7ME00kKnoLYk+2guJA9E8vWeMf4W/8AjG4p2PyYBHweNr2JcamP+Jrb8cR5OxEFUjTRjySZq+xiwxedj8Ydn+gThK3msX+KeT6Qn3G/3x9Homk+kJ9xv98bLJ2JjP8Az8wPc6j9yYcj7EZb54kk/aSuwPvGrSfsw327G/8A09B9kvatWHv6Ngpps5EP8J/Hx0PrwVdkuxfwNnfvTIXULstLV3fM3jXsvkY410RoiL+iqgL9gFYrZ+yGTYljAgvnVqPsUgYjmxGImYWPfY8AmiYdFE7FqAMxRv5WyPJjElj8AfrwSYyyL0tZPKDuoMnMiFi16QqnUbZ73LXz6k4teCel/L5iSNGjaMStoViykAltK6hswDHkaPtrEDXNAAtROBJJpH2KbtXnGTLSBCVJVrkraNAtyScjuq3Q6mvbi5wzmoVdGVxasCGHOwRuK92JExYRm4VDShI3jUk1Gx8aiqVSbO9V1xddkD8k5VSIzISmokuNhYeyeR5UeX4wZeFSjiRy7ycoVcFk3BEYVA2+5UFbrmU6Xi54IojjKGlIdhpJAqqHny254ThcRjxDsx3WN+qX5sA0Acx9U9LFI7UfAt7ciaHzuVX5DkKs3yx2IWC0lLXIGzz+c3U9TXnzOHjmU/TX7w/3wu/X9JftGOjodV5uZJKADdPBROKJpy7iyduZ5klhufrOH+I/08Pvl/yD/bEXjuYAy0hBBNDa+fiHtw/xSQCeAsQN5eZr5g88ZeKr2qNdbwgH+k4mx1+S4k1yHTRVCOZ5nobB5ewfWf0TMRAAAOQ2wy3EIxzkQf41/wB8RszxeKqWeJb5trUkD2C9z+HvxqZmt1tcqYpZKYGEDwPxU3vxq09as10956f/ABiqzi6shmQOvff52x1BPACGOYjsG/6Rar6ze/Mnmx9m2EfFkJyOTCdgR5FnII8wfPGTxJ9sb4rsf0vD2c8mh/buRWto+7BH/heT/YR/5Ri+wOejt74VlP2Sj7Nv9MEeKa647pYWFhYEiq+1X9QzX7CX+G2PGOPZ3ar+oZr9hL/DbHjHCpV6Z9GXa7LQ8IykbyXIEa0RWdh8o3PSDp59axezekOFf+TOeZ5RjYbk00gP4YzLsFK3wCDfamFdKMtfaP8A3YsM1Kvg1sPnbk+UqCvbscc/PxKZspY1orXv6/Za0WCjczMSVoEfpDy52KTK3PSyqNjterXoq9vWv2YdTt1DbB45k0gkkx6htzHyZY37wOY88ZfIY3fLqzjSSW9Yjw6E2uxtqOLNDGQpEr2yhSUZj60O9GiPWjU7eWGO4nM2iR6Hr4qF2GYHEAojl7Yy5gXBIkCNsh0B2vyck6Ub+5V+0nYML2izMbj5fURYeKVVajYCtaKrKh5aqIGobbEYE+KFWNmS7Y3qDRsdaISC6hQdyaDAgVh85mpIou6cuhWMNXheCQ6Q2smvnHa+YHLpWdicSXZw8+Gg+aURx1RC1zgvFFzEKyKCt2GVvWVgaZT7Qf8AQ9cQu2Gf7rJyG6LjQPPxc69oXUfqxB7ATM0ErMpUmXrW57qMMdifnA4r+3OfBnjTmsSmVh7QNX2hVr/8oON2TEFuG7U716lUwy5MoVflHYFFttzpI5gCOM6h7te3+HFP2q4SA6Tq7IbIYKQFKhCTYFWaB335ihgjyUJWNQedWT/eO7fiThniuXDx7nZTZ9o0lSPrDY4OHElmIDhpyPethzLZqjbgme77LxyHmy+L9YbN/wCoHE7AL6LOI3FLASSY21DUdyCSrnmb+URmuz6492DbMKxRgh0sQQrEWAa2NdaPTHo0Ts7A5YbhRpZR2szXd8ddjVDLjmwXaue/PcVQ3xCk44jeL4HZYk+PQGNDYkaSd62vmN+VkWef9GnEsxOs82ch75QFDKhG3sGir3OOE9FGeUUM6lHY6gzczZ9YG7O588BjBNqUO0qwoKcZ3UDKw+IjlIpIFXe0VH6rverG+OJuK7AnIoxNVTx7313jHhA68jfh1YtviozjA6s+N/JW33vfcbXvXX7MOp6Jcz87iMl3dhWvURRN95vtthOzajN3j4KulkmUgJksvfS50G5ogf0frcjXMezHX8pZgnTJklYjddEyspPsLKNxzLeqB87pibB6IMwp24i4FEbK10en9Ly8/PD/AMVeZo/8RkNkHxISNuV/KYOyaUZ62PooLZ2UcsoprlU8e/mR4K0jqxoe3D0nEZFCkxxjUaUd8SzcvVAisj28hRJ23xJj9FeZPr8SlO4Owbpy5yHl+GO5/Q/r1a89mTqFHe7X9E2dx7MHYtR2h6quPFpNzoiK8gwlch2/RT5H5Q1uStgAEkjDPFuIy/BpLhU643CFJdWrwGyo0WwA3LbChzxcZb0OovrZ3NnahpYLQPMcjsaG3sx03ochZrkzWbfavFILry3Xl7MHYs6I7U9Vb+i574Tlt78LfxXwV4DuB+i/K5WdJonn1IbAMg0mwRuAosb8vYMGIxKoTV6JYWFhYEiq+1X9QzX7CX+G2PGOPZ3ar+oZr9hL/DbHjHCpVr/YzJK2QhtQSfO+uYPT6ji/XLABQiICddUoG4bUBdeY/DFL2K1jJQUFql3JN7yOeVeftxdzIxio1rMjIKPWV2Qc/LVf1Y4vFuJmcL5ldJAAIwe5cZZYjOrlk2GmEE2aDi2FedMB7EHniwzGaWKNQuo1Wyo9eCJhR8P6R/HHyT5NWMQ0iKGR025aR3UQr3IxP62J+gHvdRoI+o78h3aFuXsusUZHg0TddPzxVY2SSoOZzqaKYsB3p5o4FKNI3K0L09cROISfzVTEQgiem0gEELpY89l5aj7sWWamICfJOeZIGkG3dRsCwPzjeIMmXVspKZAFUG6cDwnu6s9AfEPsw+MtGV3f492yaQbI7kZejwn4NISdVzPR9lL5GvswKSZoyvKWhLu0zd5oZS8a618DISGBCRoKFg8waODXsLl1XIx6apy77Ch4pGI5bcqxY53gOXmOqWGN25aio1fe5/jjrJsJ2+HbGDVUsxsmR5KE4c0HJ2cfrIV/eMQ+IZpipWNJCeROhtvd4ab7R78S+1PCUgeERNKivrBAkcjw6SKsmtr8sKPhUT8NizDvKzFYix75gCe8UOKUgbmxjEH6blYRJmbXmrA4kxzjHRsV6qk7K5Zspn0le1+EN3ZVipkbWBdKl+FWVWJLbAteNXBxDyXB4YTcUaqeRIHiIu6LHc/biq7b8afL5cCIkSStoDAXoGks7+WyjmdgSCeWOjw0boY8rzaqSODjYRAXA57YbkzqL6zqPewH+uMsy/AvWcJHJrJLBvXDKaC6nD+0sbskij1MrK8G0hjO4Ck+FajGkeRYKLJ5108zzxTk4rG0Gtdarn8KVN2IA2WhycZgX1poh75F/wB8cHj2X/68P/mL/vgAhyukssUmhZhY2ZS1KAWUWFbajYAsb788cxw3InfTkOupDG2mns3qBI17kKwIO344HcUjaNWkHpSDiB0R4e1GUsj4TCSOYEimuu9Hyx8XtTlTynQ1saN/uwCvA7OXdwIkV+8atD2j3zWw60CSdqLNXUY+CQvRKstt3kbNI6RhWOrSwWyzEHfYabFcjh4x2eTJHVdSfTxS9rbqCNm7YZUf8w/+XJX26Kx2e1mVq+9BHsDH9y4BoOJaJFhVpT3moK8iuwVlC0CxIvV4qIYqaFEbrjhOHyRMCroZDdaQ9tvbnul2IA5KKA6nzhdxCRshjIF8qJ19E0zEHKQjpe2GVOwl/wDQ+1+fh2x0/a3Jj1szCvIbyKNzyG5wGjiml1QOzmQhV1UBrO9g0F0abJ51pOHYpWIdpH8F+HwiqNbMtsGa/I/OrmMNPEZ2DM+Ohdb6+QpIZngWWrQYplYBlIYHkQbB9xGO8Znw7jMmVpu6oqVM6x6O6MZ9dxpYgMm7bWSFo8xWlqbFjfGpDN2gNiiNwrDHZl9wsLCxOnKr7Vf1DNfsJf4bY8Y49ndqv6hmv2Ev8NseMcKlWy9ic0oycIN8k6H9OT2ezF93moroo1mEG91dg2dr50cUfYUH4DATyJUD6pHv9+L+VfLmJkIvzJUD9+OGxVe0OA6ldJGD2HkpK5KQpKdQKujb6CD4jIVCnVQAJuyDsRj4c9E4lbWoEhRtPNn+SQqoHM2WUdfLrj7FCjRqO7Q6dAIKAgh4xp26+LbFZxnLxhzTRxzrIj2CFYqyaVoij4SunyHPFZgD3EH08v4VUmhor52JY2kj1SkgAD1d6JIs2xNr7B0xCzpUZZkUGTvCdAKgAnV/R78ioB9YclPlhfyswYB1diTpuMHlWpWa6UH59g1RYdMfJ82vdSu6shWnZTG3hdBbG1BFMmnrywxsbmuFjSx+flJSbGiOuxTXkICNgylgNtgzFgNvfi8xVdlYAmRyyjkIY6+4MWuPQmigAsQ7oS7ec8t+u/8ADO32gfZhzK8FGb4QkBYprQeKuRD6hsCDzG4sHc7jHPbwbZb9q38F8WfY9ryMPsWvsYj/AExcd/4G+JVCP/lv8G/VWORy5jjRC7OVUKXb1mIFFj7TzxRdszoWKYlgkZkVyoFgSRMgO+3r6RZ5WL2vBJhrNZZZEZHFq4KsPMEUfwxVKvLMs1l2XQqawbXvBDIEtdLBa1ba9KA1tq0Ve4w9AGdaZu9C06kxNE1HdavdZF8wSDY3woRUUizKzyIxjNqxD907KpAGpN6BIpGBN+LFjNMtKWbQG6MACfYQw29uOQxVwMEZAJu8w3Hd1WbJ7grTxVXmMsBIJhEJbKq7y7yUb9WwKokWT5nnWGmUilkVSY5Kjjo6njYgsqlwBQXwBhd0QQBvjrjkhdXCSPCaAHyJ1NTgswLAClSyADqJ5CrvqWWeJkSNu8XUFZigVBz5myTy3rff30sJlaWyn3nUTqTpXMpW5hTt09w/LGRFWVQqR0BFZu15F+h2AIAsHnZw+eIlCvelQWcrpAYGrOlgbOoadzttRusNPK0SFu8iplLa22tzvV6qrlQvkOtYeecuh3WlYrKB5VvVkAEWDRP14q5TeZ7QQ6612PXu81HWtkbpnKSS6CX0h2Ovxt4EQfPY0Amw2XnZ53dSUIZA0qBqNWENVfrBW8QWvr2xATikchZ1iDgOVLkdEFoxGk+dew+zfEhM1l5ZGQkCXYMhfS48uTfipw6ZhDf2UQdSOXcANkOGm3mueEZON4IiYwdIAAPiC6TR03YXfyx1NYAiZDN1YsqsAL8FrtbWOX19MV+V4VFDlo+8RXckKC4LFdZJC3RYhRdDmaAxI4Lk2heUsxZZCropJZ11+HQaJBa1OygVy9gd2bntfIDmANC99605paJBduvk8qRqz+EowMbUdIWgdQCsTTeaqN65bY0HgRPwWC+fdR379Axn/DYzMU0lqnd4SjgHSrO5lZSreEmIMDuw5bY0xVoADYdMb3DI8rHOJ12PdXJXIBQJTWdzixRtJIaVAWJonYeQG5PsHPAVF6Y8q5OiHNMoYrqWGwSvPbVqA94xc9rsxqCQqaLeM+wIRp//AGFT/hOAXNZPTw8RoPDIWJ534tTrXPmQo6+thMZxMQSiICzpfddrSiw+cZitE7Q5lZOG5h0Nq+WkYHzBiYjHjbHpvs5xkycJzsLtqeCKYXVWrxsQRe9Xqomtqx5kxqsdmaCq5FGlr3YaYPw5V5GNgSVY3vKT05eHp7cETxFQ9sxqWM0xBqnjPlfLA72LyCNw/UygsVvkAfDvz58z+7BBmI6WVV1MZNJjWySW0ggLe/zfPYb7AY43Ekdu7L1+y6KIHsRfT7qauRAZtbFgDQBNAd1PsKWgRpkHrX08sOwoI2DABSCdWwG2ru5OXkQj/WfbhuXisdNdq0hYqsg0jcr84nQQGXcg9eWOn71zzRFd5FG2vwvFq2NhTZF7facUTmI9/RVRXJOSnUp19RZUnlRJZeV0AJBflWFNmlCyIWpu6dSWoWUBAb22p/dhl+FF9pHkYHQeekeKletIHQttfzscZnKiFFeUXocAlzq2eERt4j0sD7DhA2MmrvuSm1pnBkC5eELyEaAe4IKxMvGP5BTCj6LVo1UaUJX1UBukkQ0WJ8Wnf21i5/l7Moijv27w0tErsTQJ0yoCfvH346wcXiunAhZ3szuSIe3iDuoT1WX98bg4l9i5AcmlCqaRdv7srA/jgM45xDNShI2lWgRKS+WO2mxWqN9Juzt5Yd7D9uVjQQzAaDI+iddkbvHLKSp3RSWoGztRNA3jQi4lh5ogxrtb8FS9ilGIMlaVXqtKvHw4jcS4jHBE8srBI0Fsx6D95JOwA3JIGAzM9s83JZSB8vH0LRrLKR0Yosg0fq6WI61hZp44RbzSVz2t3UPP5tS2ZCQuXaSTxxy6X1aiqlVJo8udfX5RuHTOwAbLlCyabBLIoOzbk8wR4hQJrmccxSSRAKkoccg0sYCvfIiRTd3dkq2/TDPw2TvLjRmlBPeBnF6kQHuqUBAWUgiQ89jvRA5meZ07icre7r5qg92c7BTogU0qZZNIjPfRv4nBG3gYUxWjYO/qnrylymKFC5Gy2xIBYgMSSfPTd8tqxCz+ZlbLySRwm9DqQWXWKQmtPOwDq8q+rHcXaGMrq0OBsDrAStgNxIVodAOZ8vOviIpjTyygdwNimPa460u3drUxKjxjaRaOvRuBS6dyp6NvS7b3bYnZS5SO1Dl27yPwtqUUCCwICgKSaPqj24+yZhpQpBkDKaXR3LNpIF6msgr4R629ge/DskDL4VZi0iyXqrnpXTsBQobbeeEllAkDmm/Hu68vNDna6Fd5niKwpcji7uqABBsjR0oAaarYVv5vnLqQCqROpWtLLsVJBFFd167gH1jtiql4ye7hC/JsTTgldK0rHQGBYE+EAEKzGjQBIqTkZpyDagLqOg2NQQctam/EdzQbblieeOSENmaQHc9bvvrbxT3hzKeN11lcuxB8bGSM6D4iUJCg1RHk1aufXEReKRMheDXbvTDu2vULVlBNKpBsk3XM0b3dy+akOYmCpaKVqvDqbSA5ttiFoChuDd9MNZJm76SNk0x6ShYfPZiW3/vKrhb3Gy77jEELXW596gB2nr8N0xoNk+auOzqqc5EtadCTOFsHqi6r8zqP2nBxjN+E8XgyuZgXxsCsimRYybvSzMSo8XiXegQL9mDvhnHIMyLgmjlH9xwa94BsfXjpOG12Arv+avQfsQvxhXGYmMwYBqCMFJTu1XYagKDai5INcxzxXfyjlxGAJYiFAr5RL8PKrPPbGjYDMrlkXjMngXxh78I591l2vlsfD+OKWK4IyeUy5yL1WlHiyxuWkD9mctN3WZlQN3Zys8UpZaXwxnuyp9Vj4R6t7MST54Vj2Z2pH8wzX7CX+G2PGWNuJgjblVZzsxta/wBiuHq2XgNEXG1lWKk21bkEXywR8MzyRnvZNVLGEUkWo0qpckj1SzOq3XzcD/YaN+4y5Dmu79Vlseu/KqP4nni/4XKIhUgLKTdoCSulwCCu5KEoDYsg2Ooxx2Mp0jwTfdz3NrdaD2IoIgDkR7lS58J8ixGy+4X9m+B7PP3XhYFJDuXy50hm56VU+EALuWYNWobkkYmmExVJF441WSQLdozO1IEPQkE+zfkOeB3Pau8lJ3cEr/iAtzz6yE9eQXyxSw0YBJvT69ENb2jg0qVHx3NAbvGwvkY99N8tQqzXztNezExSuY9VXlpjvMbCtV0F9UED5oAsbhje1AIdDKdTHUdLWSbJFg1yBsdK2OLHhkmmag2jvVKE1a2o1AkddgwvmL57YtOaBqyr6gV8lLLCA2xy81Yy5MKpRnXlRQIDZPlEQSB5aB9eHAX7tSVNKVYMj1uD85HJW/MFhh2Pwmljed121k2yg9RLtrXzC7i9wcOTbMDLOBfLuyFkvyO2px9Q9o64rF55/nw+qqUos+b0l2Tw/JlRYKANuR4gGiPP2csDeXlRo1FqQVVSAQfWAFfjgugIO8EWjUSA5PdXV3ai2Yij6yjEXN8O7yu9WIsQ4tIgCjhSVfWSSfV2Aq76jlJHI0aVXnr8FNHIY752iP4WZeGZIsSS0kYY+fdhzZ95jGIM+Xlkd9MjRBKEdAUzadRZrB1LZC0K5HF1Hwl04TCkfykkaxy0NtTWHcD3gsB7xivHEo9HeawEAs3sRXOwdwfZzvasanFmyNkY6r0rrquSxl57GyHc4zmSCVLAzCMHQWQH0am2+cCqsCPNFI3u1DK3wmSSK+6cBg/cyuSyjQTpUAEBfCGJ9wO+H+J5S8pllclflYtfQ1IxVk9lh9J95xJz/CY40VIh3ZLUq+MoaF6dIbawNqoYqskFBo523uoHn6KFruS+SDMBJAJ20T2jHuLoMmkaQArowHUsV5nbljvMiYqh1xfJHw6oFFE7FgxkFmrB3o6jz2OHMzwdAlpCpbawHYGutEGyR+OK/Kqty/zdDIKCao5NzXVpBuAeu1DE0eMlMdsP7aHIen1T2yOy6clMygm1HTmMswJvQkRobVS1KSBtde01tQxH47npIjCrgEzP3aulIVJFlSZCVGoCvqNAmsRePQ5eKaIyxq2/NolChSCPDQAJs6jzIoc8c8V4LDP8GaOR4kkkFqrWreBxsGtVYbi18+u2ImNBkbK/Y3rQ38vsmAahxVvmGnAEs88NoNK3EQkYJAoEMK3ABahdDkNsVmXhZWJjXL20xcyIjOxarK0p1ICOZ32OJk/DS2uMTzKKoa5SSdhvyAIva9+t4UPC+6MjRFxagnwxkkn1hZQBqrbflXLkHiYlr3l4LjptuD0Ts1gm9V9aeeJCzNBGC+9q9eM+tZcHmR0Fb9BeG85l3LkyoCqkBniZ0IDKLJUkhxQ0kjcDlyxxHIkoYSzyGiF7v5MEmgwoItkn2H31vjrKchffuWeq75y61z2Gyqh2tmBJvnyxG2NzbIGou+VDuNhNArZMnhiS5rQ1lVSwASFMJJCgVtRJ0kg3SV1N2CyRaS+V7tZIRrQqmkbdLAGqNgCpqxv5jFdLEYPhSISyx5ZCgO7KpMupQ3NgADV74vc1Mi5dnBAjWMkH5oXRYr2VX4YhfI8Oa5pOlV6HbzTS4gggrrMduswIe9SKIroDgDvGY2AQKAF88Z7me2eY1NJ30ccxfvdWg6wdOnQAW/o9IC0VJrzO+CXhvEoVijTvU1KiAgN/dAw+3FYdQt11dNiT+7HphwjHAEGlz0PHcVE5zZIy7XTlpy5Lodp8w3DpWlLSCXLudLqqyIWjbkVCqQPIgGuvTHm+seg+N8WiGWmBarifcqwHqEc6rmcefcV8TGyMjKtjgmKxE7HmcbHS+n1Wu9jJiuWyxKtp0gWN+Zm6DfnXQ8sXsU4fXpIvQ/I+IHvG6cxt+7FT2HGrJw0Raqh+yWQ1XTa8W82UUltQVqR9685CavHn2JLe3fY5r0OIHsm0nQgjZzGe7AILLzjYsbBK3sbrxLR87xT52UrLJ3oEeptQN+A6gCaY1869jR3G2LDM5YqZijsKCGm8Y2vam3+wjD07yLrJCndD4TVgEA7N50RROK7CB335Hl9+9TUGuzAV+H7KhZtTpV6RbBuhYACh51qu/d5YlRMwliKtpIkUXV7OdB2/xYez8hbu9QIIaUUa6Fa5EjliHmTSkjmtMP8ACQ3+mLANkDy9SE8jNG5F+ckRhbXSoSAWOklWogoCA24x1BCqau7RQVl0+FQvhsbE7XscRBmIlDhFdq7wELE55vr3JAsgHffreHsxmJjr0gRAaX8QDyEE+IgA6VoA89XTGaWEAN2Hfp6fZZt3qnMzJpBZ3CKJl3vz0giztvqPIdcR/hayhky5BLuakKnu1OjSxBIp2oMQo59SMSOIRBQxcghU1IXIsMhskE9Ta/6Yb+GF3IjXbvEfWwpadK2GzN18hvzwMrLmG/py+OqDvSMuxkxbJRhmLtHqiLGtR7p2jBNdaUXjvtJwKKaCa4kaQxtTFRqBCnSQauwQMZ3kO0b5AyOp1BpJWdGoK+mQi7+Y9bA8jsCDsRrMD60UlSuoAlTzFjkfaOWPRWxns2l3MA+i59srZHOA5EhZ3xcrJlVZgCpMUjA8q1qxu/Ybw0uWRZXjOtNw4PfMBpIrwqHsAEbsRzLbnamZOIRjJd0G1OI9ARQXe12AIANbr1x2sxZ9oZO60ABGSMaWHkWa9J2BFdMcjhopQS0DTUfLUd6pxxyHQDqm89w3x6VM7A+PUJZVVdzt3iljueShdqskCsRocoCSsUTSSVq+Vn76E0aKs5Jpt7GkXy6XiWgmoKyVGt6VSYqeYqyACABYAB5c7w3nMtM66UDBCQWR5yQwG9BwC6g9QD58rxZbDKQI3DXrenmBv+aqUYeU6FvmnsnJE6G1ZXUgOITJYYXYAU3tVXVXyJxGg7lXopKe9Yr8szE6gysaYeKFtQB1Le48W+JGmRN4oUQkgsFdaKgEBACo2F2CTd2Sd8Mz5tVjJaOeIlg5GhpVWnDtp0alFkcz/wDGEZE+FziA4jl/I10SdjJHZo9ym5zg8p3jnlUAj5M6ZFK3yuRSbrry9mI2WjVQ3eTOJRepY5rHh5CkRQG8xQ54ZyXFMpNOIlLtKfnd4/OtQF6gbqzsKFEezFlwxZIoyugtEoldHLgMY43qQsK3YFufzgQdjiqYp3W3LrvsBooC15JFa/BVyZeVGQucxI24JjA8Irc296gaHLfbzGO5c3pAPwhwX1UtxliwXwISI9pC1AA+7ni6nhOg90QrVa7WpPSx7b6UcRZsxa6SszlyEYaQAAfng6VrTzvUeXQ4In9sTJlb7u46oac2umibyOWWPNOAzM7RKXLtqbZ2C3VUN9gABzxSwZCLvZaBqOZlVSzaFoKaVCdIAJ2odfdix4NlSmY8ThyyOG2AbWsqlt78XrWOVAgYi5ZvlcxuD8re3LxRocbf6eY044g+8Mvqs/HktiOU9FKvC1e3CxDc96xUf0YsMf0yNig/uj5x6+r549EJAXPNBdvsonFPlYJW/wCWI3KD9IhD4z7B80fX5YwnHoHjH9Wm/ZSf5Gx59rGNxAU5q6fgjrY/yWx9kIEbh8fqswjBrqNMrke0YtzAF1FWYVG212B8ofO+o8+mKTsuI34dEG9YQvXzW2kY+E7ezkcWk0DqHptXgJp9/CZiR4hvy8weePOZh/ddZ5ndegR1kGnJSM48i9/ycaV5eFuR6Gwfwx3m82ty2SraAQG29Uuduh+rHzN5mvhGpWHhG4Fg+E1y3H1gYkZhg4kogqYzy3/SxS5AuHmP+qtdaP5qq/ifNfbJJ+Kq2IUy2rDzBH4YlZ6JQoIAHyo5CvWhHT39cMVicaVSkj2NojTiFhDpckLBJsvSQFG32HI+e2O8qZHKghUUpJEfnNaPp5eqPCDzJ3OGYZiMnFSli2X6VzQKRv064lLAS3iah3z+FCQPEhO55nf3D2YouoAmuvfssvW6TAZA0Be2dgyG7YjwkkhQNt4+YA54WXZ2aLmqlYd29clS/TcLYHXffph+Jki0BRzmcAKLY+v0G59588MwRMQrvcaJ80bu2l38O3I7jwrzvnhw1+l+ewSK37MdiopAMxOzSHvXdEIARalaiaFubAPiNctsPdo+Is+beAsRHHHG2kEjUZC1lurABRQutzd7YIezORMOUhjYaWVBajoTuR9RNYCO1sAXiLF2MbvoaGTmmyhHjbevEV9U1dWDYx3pzCIDoAFjxNaH6DqpaithsPIYWIYzrKD3sbCvnJbqfbQGsfWv1nDkPEI2NLIpPlqF/Yd+vl1xSoq+pGFhVhYRCWFhVhufMKgt2C+81gQo/E8iZQAO75795HrsVyFMpU+0HFTk+GCKXui6OoQMiy94VTVIF0qDIfCzKDRvcYd4h2jbdMvGzNv45FKxiuexpn26AAe3ELs9EWaaQkyEoq96wBDysVKqvmqkVQ2HLzxHiLEJzGv9qli8vZlXudhzOsHwkHbSszIf1luMgtV7Hb3YhcKiliKgQyhiS0gMiEEM2qyuqtd6hqFWKuyLxIy/BGRofEW7pyzNqJ16o2BFXeoM1C78JFG9sNccz5SQNCjtKyhUr1G1OtXvuFCkHYlQb2rGWx//AKWZXAjevQrIB/xFFR14sqZtCI5dLJKzAR22o6fF4GOzd2RvQsWDWKvK58As6lVEp1WQel7sSEjXYgHxE+EnfmbqThSSuFKm9cx1xhQ1xlAljk4FnwsCPZi0zx1RNDmzoVhXeIxRGA6HfwHb1GtTuN+WOgwGHbBlmZdkD89VP7NHI2nC0OZ+NvDZaRHXWTBL80NQVGGlWdz4QFDEAMbujggbszHGpMBMZG9MzGOvIhidKjppqvbyxHOaWNFKHutR0rJImuV1/wC3Eouj5EKADenHcmW1rrmFqPnZsqFHtEK0t+1iDjS7V+bNZtP9miy5MoroqXOZ5JMtmNJBKpIrAEGjobqNiD0I2I+zGDY3XjHEO8WemDhEmjVgmnbuEeqoUNQar5ijvjCsWMRKZWtc7fVVcDhhh3yMbtoVunY3s9K3DMtL3XextG4ITxGmkN6kO59XmurnyGO/gYqTuZNtBGk+Ig2TRB8S88HHohH/AAXJ/qN/EfBDxPgEGY/polcjk1U49zCmH1HHOT8MD3F0bqvluOq6GLGlopwv0Ky+aYq0upTRQG1th88cqsfjjj4KkosV44gNSkg/aD5nlgzz3YMgfzeZv1JvGteQYeNfeS3uwOZzgEsB1PBIpChdcVulLyvR4q9rLjEm4fiIdQPMa+m6048XFJz8iqTOxERtZJqZDvz3jVTyFHn5YYGJ/ECrQuykNboTRvcMg+rYcjvzxWu4GxO55DqfcOZ+rFdtuG2v+ldYQAUQ8PzKnKQKbLNE6gAWbCkHlsPV5nD80j6QzFYlLoQR4pDai6BFat+QDH34ldkOzmbeL5ULBFqLJYJm0NvRQgKhskjVZAO64NuHcCih3Vbaq1sdT/aeQ9goezF6Hg8r3EvoC76ne9BsPNYUmJaNtUF8E7O5iQmojAneF+9nppmscwgPPc7yHbbwnoa8N4NHCPDZPIs27H/QczsABidWPuOggwUMOrW69dyqL5XO3K+VgE7W5YyZ1olpmnijiUHktmay3StILV1K1g7JwA5LNGXjJYxkR63Eb6hRaGExt4eYFl6J8h54sv10TWGjauD2GRQBDLLHQAonWhoc6eyP8LDAqzNNnpckscM7RglmY6V2CWKKvvbhfep5csahin4X2YigmeZS5ZtQ8RBCh21MBQB3YD1iSKoUMNdG08k4SOHNCv8A4SlXllQP2cwA/wAyXz8sRf5DlUgfBc57xNYHIf8AW32v7PdjTMLDexal7ZyzP/w5K5NZWejXry6RQNtYM3X3Yj8b4RmMll++CQJ4qoEu5MmpUU0F21Fdgx/DfVMQeNcHjzULRS+qSp2qwVYMpFgjmBzBwvZNR2zlmqdkszPl1k7oylo1K95mFCgUCAI0TSdujWN8OcHypfND4KqN3kbEh3ZK7llCg+FqZTIV06RQAG1Y0rhfDUy8KQxghI1CqCbNDANxbMnLcYUqE0O8btbVIe+UwOESvGLVHNfonEL8LG5uV2oO+pUdBwLXa2rFuE5sG+5jN8wJ/s5xjfpiMnCM53YXuShW60zR1ybSN72BK9Pm4PBj4cQDheGBsNVcQRjksyycjRP8sArBsxYUFgLmTawKFitzQvE7PTLJAx9ZC0YoihRkTY+d/wCuKriPFI1z0il01pJNzkC+u0bKAeQvcVfNSDiTmZC0Mzd2gJUHvEK+KmH6LNyrz6Y0WgAAN5KyWFoFilx2kgHfxPuG0OAysVYU6k7jffVy/fiiyyFn1ykyGNnId21OCC6qFv1aocqvneCntNkJHUNF3YZC28pKppYbkkA8iAa2uuYwIycQy2XZtUz5lmJuOIBYgWFMC9WwPkCeu2Bzg0WSpIoJJnZY2knuXfaCEqrrHZtSZGClwrDLZi0OncHQV89N70MYbeNV412pkkiKRBcvEivpSIVsyFTZ62GIoADfGWacNjna/wDbyU2L4fLg8plFF30Xq30Q/wBiZP8AUb+I+DHAd6If7Eyf6jfxHwY4eqSWPlY+4WBCrOK9m8vmRU8KP7SN9vaKP44XDOzmWy39BDHGerBRqPvY+I/bizwsJQS2UhhYWFhUiWGsxmVRdTsFHmxAH2nFP2n48cuqIg+UlLBSVZlUKLLELueYAFiy3MYCHikkEiuzyZhlOiY7MoK7PpPhhGqwAos6brrihiccyA5dz9Oqa92QWjmftXEPUWSU/wBxDXP9JtKn6jgY/lNosxJNFkI4y13K0ikkGmZioYBbIs0bNb3in4X2VmiYOcyzPW/rlb6828Q99Yky5hk1xo2og07TvV2LIVT82jQNV76xkScVlcajIrwP1THvOfLE4O8iPnStU7RSzwlxm0QbjVCi6VPlcmq6seWKCd8yx0rxDNSVRJUaRR6BkQgn922LPhuTVoloyIv6A0ouzHfwAbE7gg0efXFN2glzsc382jYx0KZbkLGt7DHw0TXL6zis3GzPeR2nx0/PJJhXyPmyBwHiQB8VZ5GO4iomzHeEsAcxLKSWB2NBlBXqKrY4ayWR7trzEi7jYGdib6kWFodKo+8deOzeazzv/OUAjo7sAr30AA/GxiVnMxpmYIkwY1ZVAVah0sEctr25YrvnmLizNfPf6pj2OZKYnPsdQc3wKjcYz6xRFopJYzYAfvZu7570VYqT5bYteC9p5Ci6c3FIxAtXKvRrcAjQ5F+YJxBlhpn1R96NCswfQo5sR4dNFhR8RI8rw3mO6dNESRujhSFiUBxuGB2BTbY+Kuo3xLHi5GtAa4+N38bTXWxoq9dj3eH8oqy/bBgdMsVt/wBttz7lk0k7eROLPh3EoMy2oL8pH0kj0yLq2sWORqrUkGsZ5mcuYCoeWIozKDGQw1AmrouRGQTq1ChtW1jDHF8vmRLFmss5LRN3aLZDSKWFCvnamOkg8wFbpjTw3Enl7WvIIPPbVSwuzPDXOFHnqtfGMu9J/bXMRTnKQnu10KzSKflDqvwg/MFDmN99iOunxk0L2Nb+/rjEvS1txJz/ANqM/Zqxr4hxbHot7g0Ec2LDZRYFn4IOxzZHJfxAxetwBRxVcl3mpDIiawAGpl1HazuBt7+nTGjD0NZX/rT/AGp+TFFuGkOy62XjeCAAdmrlo1ZDJnJHFSM7expGYfYTWOMbHH6HcoBvJOf8Sf6JiQ3ojyJ6TD3Sn/bDjhZXb16qszj+CiFRhw8A0LDs4x0Ntfhbr7MBFY9F9t/RrlMvw/MTRd7rjjLC5CRfLcEct8ec7xaw8JjBBWDxjiEeOcxzM2ljWu7ovVvoh/sTJ/qN/EfBjgO9EP8AYmT/AFG/iPgxxaWClhYWFgQlhYWFgQlhYWFgQqbtNwp5orgKrOgYxl70EkUVauh29xAO/LGI8Zy+bglMubjOsADVItptuApG1XdaSOePQ1Y5eMEUQCD0I2xWlwzJDm2PVW8JiGQFxdG11iteXgVlicS0JUxjkVtJCavGlruCDqLU3tsX5DaVHmFJCrEx2J8MwIAG3MSbWT+BwX5nsXlHv5IIG5iMlFPt0qQt+2rw0eyAAqOeVRVAHQ9bbG2WyfeTjEl4TJuwj1CzHwAg1ufL89EF53ISM6lDnIx1CyKwP/rNYkXJyVM0ffKg/E8sXkvYV6JWRdZHrkyA351rI2PTlh2PsbJQ1y6j1OqTc1uaDADezXS8RewYg6Fv58Uj4XBoGhQ/KSjU3eEkaq75zSja6ROV7e/FVns823dRwSIwBDnNE8/YWBwbRdhBdmRSeV91bV5XI7bYlp2KhtSWk8JsBdKC6I+YoNUTteJY+GzDUgfH/aWKINcC5t9b/ivmgfLRAhGkA1sNNRREi+ekPJY5D2ezD0mUZioR2G9d3vLYP/biACn23W5xoCdnIAbMes/3yz8uWzEi8WEcIUUoAHkBQ/DFhnC3HWR3w/n7J7oRmtpQVw7sazNqddPW5K+0Rr4Qfad98FeV4RGlGtTA2Gbcg8tvLbyxMx9xoQ4KGE2Br1KfkF2dSvgGMS9MA/4g37FP/fjbsYn6YP7QP7FP3vh+J/Z5hbnA/wDl+TvkVpsfY3KNmFzZhHf0p1WfWVaBoHSWANXXli+Aw3lXtFI6qD9ow7iysYkndLCwsLAkQ16Sf7Jzn7FseRtOPXPpKW+EZ39g/wCAvHkfAlJ0pehvRt6SuHZbhWWhnzSJIikMpV7BLseikciME3xv8K+mJ92T8mFhYVCXxv8ACvpifdk/JhfG/wAK+mJ92T8mFhYEJfG/wr6Yn3ZPyYXxv8K+mJ92T8mFhYEJfG/wr6Yn3ZPyYXxv8K+mJ92T8mFhYEJfG/wr6Yn3ZPyYXxv8K+mJ92T8mFhYEJfG/wAK+mJ92T8mF8b/AAr6Yn3ZPyYWFgQl8b/Cvpifdk/JhfG/wr6Yn3ZPyYWFgQl8b/Cvpifdk/JhfG/wr6Yn3ZPyYWFgQl8b/Cvpifdk/JhfG/wr6Yn3ZPyYWFgQl8b/AAr6Yn3ZPyYXxv8ACvpifdk/JhYWBCXxv8K+mJ92T8mKHjvaXs/nJO8zGYV30hbBnXwgkgeEAdThYWEITmktNtNK8j9LXCVAAzkYAFAaZOQ5fMx18b/Cvpifdk/JhYWFTUvjf4V9MT7sn5ML43+FfTE+7J+TCwsCFW9pvSjwubJZiJc2jGSGRQNL7koQB6nnWPMVHCws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6" name="Picture 8" descr="http://www.englishexercises.org/makeagame/my_documents/my_pictures/2011/sep/1EF_living-room%5b1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1401735" cy="14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dreamstime.com/kid-going-to-school-thumb93257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00" y="2957677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://cdn.graphicsfactory.com/clip-art/image_files/image/9/720649-BBA026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https://encrypted-tbn0.gstatic.com/images?q=tbn:ANd9GcT_yVowAGTpNxtPhNUgGB0Uqme3-L7Sh-RvNADeWGURMMVvzcfrime9Ih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3" y="757540"/>
            <a:ext cx="1363662" cy="13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us.123rf.com/400wm/400/400/farsh/farsh0908/farsh090800005/5295791-rewarding-for-the-first-second-third-place-on-a-white-backgrou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41" y="2862427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http://sweetclipart.com/multisite/sweetclipart/files/domestic_simple_brown_doo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070279"/>
            <a:ext cx="903190" cy="10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bestclipartblog.com/clipart-pics/food-clipart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25" y="4907241"/>
            <a:ext cx="1188759" cy="1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762000" y="5070279"/>
            <a:ext cx="1828800" cy="797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0600" y="4994079"/>
            <a:ext cx="1395611" cy="9495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57600" y="2862427"/>
            <a:ext cx="762000" cy="114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0252" y="782120"/>
            <a:ext cx="2390948" cy="14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/>
              <a:t>القِطُّ الجَوعان: 3                                                                         </a:t>
            </a:r>
            <a:r>
              <a:rPr lang="ar-LB" b="1" dirty="0"/>
              <a:t>الأستاذة ناشدة بارود تيزاني</a:t>
            </a:r>
            <a:endParaRPr lang="en-US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12355"/>
              </p:ext>
            </p:extLst>
          </p:nvPr>
        </p:nvGraphicFramePr>
        <p:xfrm>
          <a:off x="228600" y="678848"/>
          <a:ext cx="8686800" cy="6026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83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أَغلَقَ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خافَ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أَسَد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87">
                <a:tc>
                  <a:txBody>
                    <a:bodyPr/>
                    <a:lstStyle/>
                    <a:p>
                      <a:pPr algn="ctr"/>
                      <a:endParaRPr lang="ar-SA" b="1" dirty="0"/>
                    </a:p>
                    <a:p>
                      <a:pPr algn="ctr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529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ثاني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جَرى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b="1" dirty="0"/>
                        <a:t>القِطُّ</a:t>
                      </a:r>
                      <a:r>
                        <a:rPr lang="ar-SA" b="1" baseline="0" dirty="0"/>
                        <a:t> قال: النّجدة، النَّجدة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85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فيل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ثالث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نَمر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utoShape 2" descr="data:image/jpeg;base64,/9j/4AAQSkZJRgABAQAAAQABAAD/2wCEAAkGBhASERAUEhIVFRIUFxgUFRUWFRYVFxcVGBcWFRgYFhYXGyYgGholHRUUIC8gIycpLSw4FSIxNTAqNSYrLCkBCQoKDgwOGg8PGjQkHyQsKTU0KiwsKSwsLC8sNC0qLTQvMiwsLCksKS01LTYtKTUsKi8sKiwqLCwsLC4sLCwsLP/AABEIANYA7AMBIgACEQEDEQH/xAAcAAEAAgMBAQEAAAAAAAAAAAAABQYDBAcBAgj/xABGEAACAQMCAwUEBwUFBgcBAAABAgMABBESIQUxQQYTIlFhBzJxgRQjQlJicpEzQ4KSoVODorHBJDRjdLLwFlRzlLPC0RX/xAAaAQEAAgMBAAAAAAAAAAAAAAAABAUCAwYB/8QAMhEAAQMCAwQKAwADAQEAAAAAAQACAwQREiExBUFR8BMiYXGBkaGxwdEy4fEVI0IzFP/aAAwDAQACEQMRAD8A7jSlKIleM2ASeQ38/wCgr2tW/wCKQQAGaaOJTyMjqgONzgsRRFg4L2htbtNdtMkq9dJ3H5lPiU+hAqRr84dora1trwfQ7qJ0Ys8D28yl4hnJiLRtqXTkY6MPMhquNj7VrlbSSKUarsgJbzhPCxYhczKowroCX5BX042O1aOnaHFrsipX/wAzi0PZmPZXXiXb6FLyG0iRppXlWKQqyqkRILnUx95wilio6DcgkA6na72nQWZkSNRNNH+08WiKL0kkAPj3HgUFtxnGRXLVM8LQNbn6wGQGVyWZO8jdXmzneXxNgnO75pbNJBcQNFAkiRBpFMrEoJycLI6jxSsvibGRlmDahioorWutuvfwH2VNOzXNuSL2A03k/A3rtnZO8vZYBJexRwyOdSxJqykf2RIWPv8AmBy+OcTVcZ4Xf8Zv5ykF5JlCO9mxHHBDnfHdqn1jY3EZJ6ZZc5rr1hA6RoskhlcABpCqoXPU6V2HwFTY3h4uFWyxGJ2EkX7Ny2KUpWxakpSlESlKURKUpREpSlESlKURKUpREpSlESlKURKUpREpSuedovaU4aRbXu0iicxNcyq0geUbGO3hRgZCDtnPMHAbFYPkbGLuKzYxzzZqsfartvaWAHfMWlYZSGMapGGcZxkBV/ExA2552rl3aXt/9OwH4fbYXOhpi8kq5+60egpyGQrb451GcT4Y80s04laWeT62RJImikYABfqwRuqjSAuNthnJ3jrSZCwUbnGrYHAHTJ6Z6A1WSVpdfo9FcU9CzLpDn3rFY2LgYd9fkdOk/Pfepi3ixX3HEK9FwmvRqGvGrTkatPLOPKqxzy5XrIwwLKKEVjluFXGogZIUZPNjyA9TXrTqCoJALbD1IBOB8gT8q12K3XC17UTQIFhubpFBLALcSKNRJYkqCFYkkk5BzVn7M+1uSGaODiEsbRudInOmORCfdMqjCsmdtYC4zk5GSK5eB+7fR7+ltGfvYOn+uK2uzcMncq1uscUbDIaVTLNKfvylZFCk77ZbHpjFTY6t8YxE3HAn++gVRVUkbuo1tjxA59V3G1u45VDxuroeTIwZT02I2NZa49w7jP0ZnuUXunhkVLuJf2csTFCXxtlgjh1bGrwlDkE12GrenqBO3EBbsXPTQmJ2EpSlKkrSlKUoiUpSiJSlKIlKUoiUpSiJSlKIlKUoiUpSiKA7ecRkg4deyRnTIsTaWH2Wbwhv4dWc9MVzS0sUS7aMDCWsESQL5CTvNb+rExhSfwnzOex39kk0UkUg1RyI0br5qwKsP0JrivF3S2uPo08r9/bKFS7hXvMxtuqXCYPj06Sy4YbhgVzVXtKN7mgjTP1t/PFWNA9rX5886+C+u1973cK6dpmcCFhzR9yz/AKGyOucHnVd4VAqKAPiT1JPMn1NYuNX5luP24lSJNiIjEFZyS2zEk7Rrvy3r7tYhK6RF9EZGuaTIXRCMZ8R5FiVQH8RPSq1rMEeHxPPOauhI25l55upAcQi0SOHVljzr0kHGkZIOOtbtx2cK2HfFR9LT/amPXOMvFn7vd/Vgeag1p8VsbaWRUs3hKyd3BLCrKpXQ4GtUO7YQsG5nwqd8Gr+QDseR5/A1Fll6PCW8dDryV46QzeHDiuW3sYue7jBO4klUjoY4JXRvhq7v9aw3t+zxRlBltp/ypGBK5/TC/x461I9i+ESSRXLxkalt/o0JbIGt1DMxxnGF7r9SKkZOAWlpbSJc3ISSZQrMvvCJCGZIk3bTgHLY9TyAEwyNa/BrbdzzktLpHHE7S49loi4cyRkfsmMkY/E6BWYg/dXdfU6vKt/gvFViM8JEjFW7xFSKSQ6JRqx4FIH1gl5kc63+MW8TWcbwKQlsRIilHQ92FKuNLgN+zdiD1IFVq9kdbhCsjoJImGY3ZNRjcMMlTvtI39fWtLLSi1ra+mfspON7m3Bzv6HL3Vgg4Y8zCB10z8QnjLRg5aK1i0ay5U/2cbAkbapQo867dXGfZPxhIb6WKTdroeCV8vJ3iAsYzIcsVZQWAJwDGce9XZqvqKMMjyOv89LLnawu6Uh27+pSlKmKIlKUoiUpSiJSlKIlKUoiUpSiJSlKIlKUoiUpSiIa/NFveNM8kze9O7zH+8YuB8gVH8NfpG91d3Jpzq0tpxz1YOMfOvzLwudVigLH3ljUdSWIAAH/fQ1Arr4AArTZgGMk8F9X1kzSSDGRJ3YGdgzOFhjQny1ksfRfWrT7PLfEcsrDdmSP+GNFP8A1SSfpUfJs1seSrcRFj6atP8A1MtXK3t0TVoULqYu2Nss3Mn1NUdRLePBx+FcmL/ZfnO6pXZLizi7Frcjvba6uXimhckhZnkcLLEScxuHxupGRvzANXqKF4J7i1dzJ3Oh45G954ZA2jX5upR1LddIPMmo6fs9E06XClorhDlZU05zjTkpIrITg4yVzy32Fb9paEO8rzSzSyBVMkjKfCpYqqhFVVUF2Ow+1WdTVxTU+EjrDTs/ShNp3xzYh+Ns+1RvEJo+G2WIVGRhIwd9Urfac9eRY+in0rW9m3aSGC34tLd6HddB7xlUyzGVHAtxt4hmMaUGw1noM1N8Vs4JIyLhUaMeLx7BTyDA/ZO53BHOtCx7K2Vu+uKBRJ98lnYdNmckj5Vro6xsALiCXHnVZT0xmGEZc8Fs8AtmjtLaOQeJYURwd9wgBB8/KufXHCpleSFZFxbTfVa1JIiKAouoNuCjlTkZ29BXSi9UsyiS5vXHumURj17qNUY/zah8qwpnuBe7m9/2VL6IXa3nT7soe7maEiZNnhZZlP4o2Dj5eHHzNfphGyAfOvzTx517m4AIyEYEdQShIz5cxX6TtxhF3zsNzz5dav6AksKp9qACQW4LJSlKsFVJSlKIlKUoiUpSiJSlKIlKUoiUpSiJSlKIlKUoiV+b+J9lWtLuOKQnVGJSiZBAh191BISPtuFlOOgVepIH6Qrg/bibVxe/OT4TDGM9AsCNgemZGPzqLV5REqdQXMwG76zWDulZSrDKsCCPMEYNb/DeNPHojny6lgiTczliFRZR55IGsbHIzjmY17pI0LuwVRzJ/wC9z6VG3t3KxtmbTBF9IiIaQ5fwtrDMmQFXKjYtn4VQNjx5HTnRdLO5rW33jnPs5Cu/H74w2s8gOGCYVugZiEVj6AsD8qkOHwoscax4MaoqoQcgoAApBHMYA3rR4eVmiZXZZlIKse6aNWUjBGlic9dwetULtTwN7C0njUXMkbOphlW4cRwJnLpLCNjnfDcjkciMHRDA2Y9EXWN/P9/ahTzGP/YBcW8l1C6t1dHRx4XUqwP3WBB/oTUT2dujJaW7McnQFLfeK5Qt89OfnXMuxXBuIXg7vvpo7LP1h1sFYdUQHmTnB6Dr0B6pc2UaxRwRhQMBUj754CVUdGjBc9M48968ngbAejxXN9279/SxgmMn+y1hbzUJxntAzM0FsfHusk32YfMKftS+QHLmeWK07e2WNFRBhV2HX1JJ6knJJ9aguEQlF7sFopg8oGWZ4pSkjhhufTfZW2zvU7BIzICylG6qTnB5HfqPI9dqkvYIxhbp787uCn0xxDGdSPLs++PcoTifDjLPEinH0grC522AOvVvzIUSj5iuqcM7bX1sAl1CbqNdhPBpWbA5d5AxCsfMo38Nc7lX6+z/AOYix/N/+Zq/layNZJBhw6KFPSsme4OVhX2m8M2DztET0mhmiPT76AdRyNZl9o3CSur6fbY5Y75NXyTOo8/KqtXmmt42wd7PX9KIdlDc/wBP2rM/tHsMExtLN0HcwTOD8H0BP8VR83tFmP7Kwk+M80UQ/SIynz6eXntEEUxWp21pT+IA9VtbsuMfkSVIf+OOIZ/3a1A/5iZiB0/cDNfI7dcSGM2tqR1AuZgfkTb1oYpWr/Jz8R5Lb/jYOB81KQ+02RP944fMi9WgeO5A8yVGl8cuSn+lWrgnaK1vI+8tpklXkdJ3U+TqfEh9GANUGo+84MjOJY2aG4X3Z4jokHo2NnXzVsg1Lh2sb2lHiFFm2WLXjPgV1+lUPst7QH7xLXiIVJ2yIbhfDDcY5Df9nL+A7HpzAq+VeMe17cTTcKmcxzDhcLFKUpWSxSlKURKUpREpSlESuB9v4jHxa+yCNZilBPVTCiZHpqjcfKu+VzP2q8CgnurDP7QiQSrjZ7ZCr+I52+sZFHmJn8qjVQHRG+5SqN5bMLKhxaWAyA2DqGce8ORGeR9aj7i3fUjKA96GWZWJOiIK4IX0Q4K7btuTy2zNbtbStA5J07xsftxclPxHun1Georct5FySObYyfPAwKowcGY5/S6ewmbY8/tWHs/xdX2knJmIGqKQJEUIznQg3Zd/e1PnA3re4pxuKFSNQaYgiOFSDJI/RQg3xnmeQ61VL20SaNkcZUjyBIPQjPUVL9nuL2yBEZIoZnkaH6uNY1kdVVwfCNtSspAJ5nAzUKSJv5gX7Od3gtUrXR2F8uKzcD4gLW3ghugYniQR6yD3TBdgVlHh3GNmIPpX1xbtLw5omBlhnP2Yo3WR2f7IQISQc/a2xzyK2L/tVbxGZNR72MHwMsqgtp1KNYQjfblmqvw9mcNNJ+1nw7jSV0+EKqBTuAqgDfc7nrRkeImR4I+b55ZaeK1xsLz0bTkomxs5RC8Dkd+gE8b5J8bMzZJOckOGUnqG9asFeGMZ1YGrGM9cZzjPlmtZL9RG7uQArSKcD7sjIAB1JwNupNSnuMmfNyrCNjYha+70H9WWzt+8vbVP7PVcN6BFKJ+ryD+U1dyKheyfCWjR5pQRNPglT+7jGe7j+IBJPqx8qncVX1DwXWG7JRA7ES7isemvNNZNNeaa0XWd1j015prLivMV7de3WLTXmKy6a8K17de3WLFeYrIVr5Ir26yutPiXDYriNo5V1I3TqD0IPQjoanfZ12jm1vYXchkmiXvIJm96e3zp8R6yIcKepyDvuTGEVHcSm7mWzugdJt50LH/gysIZgfTS+r+CrPZ1SY5Aw6H3UCvpxJGXjULsFKUrqVzSUpSiJSlKIlKUoiVzPtNcA8TuS2B3cNtEpz99pm/Usyj5CumVy72s8En1vcIpMPdI0jDHha1eSZAw8nMiDI/szy2zFq4jLEWDfb3UmlkEcoed1/ZaHG+CJcxhWJV1OqOQc0bln1B5Fev6EUiZZYZDFKNLgZGMlXXlqQnmP6jkfXpWNzWnxzgSXURQ+Fx4o3xko/n6qeRHUH4Vy0M+Dqu09l00gscTdff9qmQ3lZWtonYMyKWAK5I+yeYI5EfGq+LiQHdDhcrKf7NtYiAPmNeV/Q1J2tzU9zC3ML2OZr8jmpaO3w2rW5OnQNTlgFzkDfc4OcZJxk451mLY3PTesML5rFeI0rJbx51zeEkfYi5SSHyABIHmWFaLXOaklzYmEhRvZ/iWLISPnwa8+ZOskAepyoHxqx9luyEqFZbsqzKTJHEB4Ud2Mhd8+9ICxUdFx5nbY4V2Q0zPJLp7tZpJIIl5buWR5D1YDGFGwxnc8rRWmoqRciPfzYfKrm3c1oduFu9eUr2lVy2rymK9rBBdo7SKpy0bBHHkxRZB8fC6mvbLy6zYrzFe0rxe3XzivCK+6V7de3WMivgispFfJFZArIFYSK0OO23eW1yn3opB8yhwf1qSIrUs7tJkDIcqSy7jG6sUYEfFTW1hIOIblkbEYTvXRez9931pay/2sMcnX7aK3XfrUhVd9nc2rhXDj5W8S/yIE/8ArVirulxqUpSiJSlKIlKUoiVo8d4d9ItrmDOnvopItW+2tCudvLNb1KIuJ2U8puInkDKzA2roScJMkffyAgDGrIYA9QhI252dKkvaRZKkMNwFVTFcxPKwGCUdWtSWI54EynJ6JUalcntOAQvaG6WXQ0UxlYSdbqEuuy0RTiB63QOfw4TbH94WfPmfSufWEpZUY82VW+ZANdW4ikhhlEeO8ZGVNRwuoggEnyGc/Kqnwn2c6VQXE5YKANEQManAx4nzrPLpprXTzgMPSO4e38W62F3VCjLWaSRu6t07yXr0SPP2pX+yPT3j0FXPgPAFtgxLd5M/7SUjBOOSqPsoOi/61vWNhFCgjiRUQclUYHx9T6nes9R5qjH1W5D1K2m7jdyUpSoqJSlKIlQnAh/tXEz076IZ9Vt4sj5ZFTdQXZVgbeSc7C4lluMnbCMxCEk8h3aJW5mTHHuHrf4Wt2bgO8/Hyp2mag7vtZCugqHkV20LIq6YC2+30h9MZOxGAx8qz/T7r/yykeQuBq/Qxgf1oYJG/kLd+XuvRI06G/dmpWvKi17RRhlWZZIGYgL3oARieiyozIT6as+lSta3NLdVkHA6LyvkivqvDXizCxmoLsoAIXX7lxcpn4TyH/UVPMKguzA8Fzjl9Luf/lb/AFqQz/zd3j5Xn/Y8fhXn2X5HDYgRjTLcpj8t1MP9KtdVD2Y3GbWdDziu7pOR+1K0w589pRy86t9dtGbsB7AuVeLOI7UpSlZrBKUpREpSlESlKURanFuGR3EE0EgzHKjRtjnhgVOPI77GuX/SLiKG5ilyLy2jfVgftMK3dzRg+8r6c+h1KdwRXW6hu0XZeK7Csfq5494plA1L+Fvvxn7SHY+hwRCrKUVDLbxpz2qTTzmF3YVReA3ryQr3mO+QBZcctelWDDH2XVlcejipGvodhroW9s6GOO9t07hlDMYbiBGIiVmxqVgukq+CV1MCCDUQ/aSGOVobnNtOoBZJsKMHkVlBMbKcHBDdOhBFc9W0D4nFzBdp9OxW1NVNe2zjn7qVrX4jbNJFKisVZ0ZVYEgqxBCsCORBwflWSC4RxlGV181IYfqKyVWC7SpmRC0eB3/f20Ep5vGrN6NjDD5MGHyreqH7MbJPH0iuJ0H5Wfvl/QSgfKpis5QA8gaLxhu0XSlKw3l5HEjySMFRBlmPID/vpWAF8gsibKK7X37x2zJEC1xOfo8CL7zSSeHb4DJz6VZ+y3s9VIYfp2mZ0VAsIH+zxBVAACH9owx775/CF6/PYfs9K8n0+6XQzIVtYWG8MTYJd88pnAGR9keHqavFddQUQhjBeOtr3KgqqgyPOE5LBeWEcsbxSIrxupVkYZUqehFcuWxksrh7OQlkAMlrIckvBkAox6vGSqnzDKa6xVN9p/DybZLpFzJZP35wPEYCCk6g/kJb+7FSKynE8Rbv3d610sxhkB3b1DSRI6sjqGRhhlYZBHkQedRPDGa1nW2dmeGQM1szEll0DLwMx3bA8Sk74BHSpOGUEAg5BGQRyIO4IqK7XvpgSbrbzQzeXhDhHHw0O1cjGLnozoffdzwXRTNsMY3eysJryva8qMsl8moLsiS1pG5/eNLL8pJpJBy9GFSHHbvura4k6pE7D4hSR/XFaHZIuLWOKVdE1vm3lQ4yrx+HpscrobI56s1Ka09CXbrj2KwxDpQOw/Cs3s8u1W54jAdmZorpd/eR4khYgejwnP5xV7rkXEb17SaC+QE/R9SzqOb2r47wAdSpVZAPwGusWt0kiJJGwZHUOrKchlYZBB8iCDXVUEwkgbxGXkqGtiMcx7c1lpSlTlDSlKURKUpREpSlESlKURKpPtDsu7e2vFHusLaf1hmYBCfySlPgJH86u1afGOGJcwTQP7kqNG3oGBXI9RnI+Fa5YxIwsO9ZseWODhuXNZuA2rnU0EevnrVdD5/OmG/rXw/BHUZt7maMjksjG4jPowlJbH5WBr54BdSPBGZP2q5jl/8AVjYxSf4kY/OpZTXFPMkbi0nTxHquowMc0OA1UF2UkmLX/fIqyfSBqCEsufo8AypO+CApwdxqwasFQ3Zvc3rdGu5cfwCOI/1jI+VTNYTfmfD2WEX4pWPslwgX830qUA2kDlbZDuJZkJVrhhyKqwZUHmC3lUf2ouHS0nMee8ZRGmOYeRliUj1BcH5V0zhfD0ghihjGEiRY1HooCj/KrjY9OHEyu3ZBV+0JSAIxvW1SlK6RU6V8TQq6srAFWBVgdwQRgg/KvulEXHez8TRRvbt79rJJbHPVY2+rPwMZjPzr67Vxa7G8H/Bdvmqlx/VRUp2ote54tIQMLd26S585YG7p/noeH+WvkxhgVPJgVPwIwf8AOuRrGdDUk9t/ldPTu6amHdb4We1nDojjk6hv5gD/AK1kqG7HTlrG2z7yJ3TfmiJiP9UqaNV0jcLy3gVsYbtBUL2ux9FbVnSZLcNjG6G4hDDfbcEjepjt1Ym1uReD/d59MV15RyDCQznyUjEbH0Q1rcV4es8MsLe7IjITzxkbEeoOD8qsnZHjK39o8VyqmeMG3u4juCSuNQB5xyL4gfUjoavdmBk0L4Hcb+3tZVdaXRytlaq661r9lu0I4W/cTnHD5XzBIc4tpG3MT+UTE5VvskkHY5GLinDZeFkrLqk4fkCK43ZoAdhHcddAOyyb9A2KzuiSIQdLxuPRlZT/AEINR2GXZ8uYy9D+1MIjrY8tfZdQVgRkbiva5Jwi7veHbWpE9pz+iSuVaP8A5eY5wPwPt5EZq8cA7f2N0Qgk7q4+1bz/AFUoPkFb3x6qSK6KCpjnF2Hw3qjmp5ITZ4+lY6UpUhaEpSlESlKURKUpREpSlEXLJUCXvE0AwBcBwOn1sEEjEfFzIfnWy86orOxwqgsx8goyf6CtebxX/FHBypnRB/d28CMPk2ofFTWn2ly8SwA+K5dYf7v35j8BGrj+IedchWNDqlw7f6umgcRTNPZ/Fm7JwstnBq991MrfmlZpj/V6lq8A8q9qve7E4u4ra0YQAofta+m0kbGe7aKTGcZEc0ch3+CmutCuZcWse/gni5d5G6Z8iykA/IkGrZ2A4213w+1lfPeaO7lzz72MmOTPxZSfnXR7FeOjc3tv5/xU+0W9cO7FYaUpV4qxKUpRFRvaRbfXcMl8pZojueUlvJJ/nAKjI6lPaBdB57GAYLRs90/mq93Jbpny1NM+PPum8qjo1rmNrkdMO4fK6HZtxCb8fpRXZtdD30P3LhpF/JOqzD/EZB/DU5UPPH3d7DIPdnRoGH449U0R/l78fpUxVVLmQ7iP0fVSGZC3BeVo3Vg4kWe3fubpBhZAMq6Zz3Uy/bjJ6cxzBBrfrysY5HRuDmGxXr2NeMLhkrN2Z7Sx3sbqy6J48LPAx1aSRsQftxsASrdR5EECD4p7NAhZ+HSi2Y5YwMC9s7HJ2TOYcnrH/KaguK3JtmjvY8h7cjvQP3lsWHeo2OYAJcc8FBjma6qDXX0szKyG7h3hUE0bqaTqnuK5Je3k9rkX1u8AH75czW53xnvUGUz5SKteywW11GNQjmiPI+GRfkd8H4V1oiq3xP2fWMpLoht5jzltyImJznxqBok/jVqjS7KbfFEbHnxUqLaTgLSC458FSbCK6tDmzupEUcoJi1xB8ArHWn8DD4Vb+zvbtZXSC6jFvct7gDa4Zsc+6kIHi66GAbyyN6rHFeHXdjvc6ZbbOBdINOjOw+kR/ZGdu8XK+YWsd9YpMhR+RwQQcMrDdWU9GB3BqM2qqKR4ZNmOdD9qSaaCqYXQ5HnULq9KrPYXtC9xE8c5BubdhHKQANakZjmAHIOvToysOlWar9rg4Bw0KonNLTYpSlKyXiVV+23bhbBUVYjNcSBmRAdKqiY1ySvg6UGRyBJJwB5Wiub9sIQeK+IDezQR5HvYnkMoHnj6nI/EK0VMpiiLxuW6CMSSBh3rQb2g8TOoGWxQ7nCW9zKww4Q7tKoPiOM433IG22NO09/K2DxErq5LFaxxfhwDKsh57+dR0795I8NrBE3dkCSWQYijbA8AVd5HCndRgDO5rZi7Mu28tw5OQcRJHAMjPIgNJnc76+tUL66W3Wfby+vchXIpYgcm38/tb8SR28RLvhBqZpJG5szF2Z3PNizMT8a1+ERmaQ3TKVUr3durbEREhmkI6NIQux3Covmay2/Zq1Rg3dBnG4eQtM4PmHlLEfI1K1VPkGdsyd55Kl2JtfIDclKV8TTKiszEKqglmJwABuSSeQrQsl91sdgJO6ur6320yFbyMer/AFcw/nRG/vahOHtxC9GuygjWA+7cXRdFkH3ookGtl5YY6Qc1Zuy3Y25guTc3N0ssndGFY44e7jQM8bsclizHMa88V0GzaSeKTG4WBHiqmsqIpG4QblW+lK0uNWsktvcRxOY5JIpERwSCjshVWBG4wSD8q6FVKj+N9trG0OmWde96QpmWYnpiJMt8yMVWLvtvf3AIghFoh/eTFZZsfhhXwIfVmb8tU+AIkUMVqghmmbRIQAXjMePpBkY7s6nKeLPiYdKs2QMkkAeZOAPnVBU7SkGTBbv1+vdXdPs+M5vN/ZfFnZBNRyzO51PI7FnduWWY8/IDYDkABWe4uo4lLyOqIObOwUfqax8QvVghllf3Y1LEdTgbAepOAPjUbwns4Dpnu8TXR8XjGUhzvohQ7KF5auZxnNUh693yH7KnuOHqMH0F8W1y17PFIistpAxkV2BUzy6SilFO/dKHY5PvHGNgasNKVre/FoLAI1ttUryvaj5be4u7gWls/dgKJLm4AyYo2JCrH0719LYz7oBPlWUELp3hjNVjLI2JuJy0e0FwZ9VhbjvLm4UoVG4hiYYeWU/ZUBtgdySAOdddhj0qq/dAH6DFRnZzsta2MZS3j06t3cnVJI33pHO7Hc+gztipauxpKVtMzCDfiVz9ROZnXKUpSpajr5liVgVYAqQQQRkEHYgg8xXKY7VYLm9to891byIIgTnSkkMcvdg+Sl2A8hgdKvXbHtOLKAFV7yeVu6t4vvykEjV5IoGpj0A+FUThdg0asZG1zSu00z8tUr7sQOijYAdAoqo2rIwRhh1KtNmMcZMQ0Q3Rtrm2ul20ukE2+A8E0ixkH8rukg/KfM11muO9pItUGjYd5LBGCRnBe4iXOPMZz8q7FWWynF0NjuP0sdptAmuN4SlKVaqtSo7jfZ+2u0CXESyKDlc5DKfvI6kMh9VINSNKIuRdkrXu4GiOe8imnSUE5YSd9IfGSckkFTk8wQetb3C7/vlkbThVlkjU5zqEbFC38yt+lXPjPYyzuX7ySMrNjHfRO8MuOQy8ZBYDoGyPSqjL2XueHhlijkurXUzqykPcxlzqcOhx3oLMx1J4vFjScZrnKvZj7ukZnc6K4grW9VrsrBbFY4bhXBKkEBmQ46MpKsPiCCKin7YWSkq0pRxsUeKZZM+XdsmrPyrV4bxCVZLh0s7x7WRhIJBbS5EjKFcCMjWyHQraguxYg42qrbRzOB6hy7CprqiMEdYeasdaV7YpcT2NtJvHNPmRPvxwxyTFT+EukQPxx1rB/wD1bhzpt+H3kjnl3kLW0Y/NJNgAfAGrN2T7GzRzG7vJFe40mOOOPPdQIxBYKWGXkOkZfbyAxU+goJelD3iwHFRaqqjwFrTclW8DFe0pXUKkSlKURUPtn2QYXC31rBrl0NHcRoQryodBV0DEK0i6AMHBYHGfCBVM4lxiGWS0gYuhecGSOWOSFsRpJIqsJFA/aJGMZ35V2+te/wCHQzoY5o0ljbGUkUOpxuMqwI51BnomTOx6Hn2UuGrfE3BqFyztEuv6JF0luI9XqsQe4I+ZhUfOpG8vlj7vVkmR1iUAZJZj/kAGY+QU1MXvsp4cfHbxC1nU6o5ouatgjGhsoUIJBXG4PSq5xns7xOCW2lmWO4t4XYsbaOXvstG8au0BLZUat9DMfFyxmqebZcjQMPWAB7DfmwU6Oua4m+RNlJ18GZdQXI1EFgOpAKgn4Asv61FjtTbY/ff+1uc/p3VabcZDXMUyQXRgWOWOSX6LOEUs0LJnKaj7jDYbahmq1tJMf+Dv3FTHVEY/6HmrHUt2At8C+kPOS5I9dMcUUaj/AAsf4qqo420h02ttcXEnQCKSJAemuWVVVR+p9KvPY3gUlrb6ZmDTyO00xXOgO+PCmfsqAqjz0561b7JppGPL3tsLWzUCvmY5oa03zU7StTiHFI4RmQkDDNspOyjJJwMAbjc451Hp2xtTI8epgyglsxsMacls7ZGnBySANq6FVKm6VFjtLbfebyx3UmcnUBkac7lHA8ypxXlr2lt5ORfOAdJjfO4Q4GBucSIcD71EVS9oCOl7azyqfoscEqiQAssczumoyYHgBRMBjtzBI2zBydqbEAk3cG3lKjH5KpJPyFdNfj8AIBY5JwPA+PPJOnAGMnPI4PlWwvDoQ+sRIH++EUN/NjPQVW1Oz2VD8ZcQp0Fa6FuEBc67M8AnvbmC4ljaKyt272FZFKyTzAELIUO6Rrklc7k4PLl06lKmwxNhYGM0UWWR0ri52qUpStq1pSlKIlKUoi8xXtKURKUpREpSlESlKURKUpREpSlESlKURKUpRFiltkYqWVWK50kgHGeeM8q+H4fESGMaFgdQJVc6vPOOdKURfRtI8g6FyOXhG2eeNtqNZxkEFFIPMFRjoPL8K/oKUoi9Fsn3V3JPIczzPxNZaUoiUpSiL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0" name="Picture 4" descr="L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83859"/>
            <a:ext cx="1447799" cy="13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yaarab.net/wp-content/uploads/scared_cat_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8839"/>
            <a:ext cx="1596375" cy="14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thumbs.gograph.com/gg49541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725624"/>
            <a:ext cx="1676400" cy="1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us.123rf.com/400wm/400/400/farsh/farsh0908/farsh090800005/5295791-rewarding-for-the-first-second-third-place-on-a-white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9085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09600" y="299085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706" name="Picture 10" descr="http://bestclipartblog.com/clipart-pics/running-clip-art-9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51" y="2901821"/>
            <a:ext cx="868898" cy="137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BQUExQVFBUVFxYZFxgYGRseGBsZGhcYGhwZHhoXHSYfGBwjGRgcHy8gJCcpLC0tFx4xNTAqNSYrLSkBCQoKDgwOGg8PGi8kHyUsLDA0KjUyLzQqLDU0LCosNCwvKSwsKS4vKi00KTAwKSwvNSwvLCkpLCwsLywpLCwsKf/AABEIAMsA+QMBIgACEQEDEQH/xAAcAAEAAgMBAQEAAAAAAAAAAAAABQYDBAcCAQj/xABKEAACAQMCAgcEBwQGBwkBAAABAgMABBESIQUxBhMiQVFhcQcygZEUI0JScoKhM0NikhVTY6KxwRZzk7LC0dMkNFSUo7PS8PFV/8QAGgEBAAMBAQEAAAAAAAAAAAAAAAMEBQIGAf/EADYRAAEDAQMKBgEDBAMAAAAAAAEAAgMRBCExBRJBUXGBkaGx8BMiMmHB0eEUQlIjM2LxFXLS/9oADAMBAAIRAxEAPwDuNKUoiUpSiJSlKIlKUoiVpcW41Bax9ZcSxwpy1OwAJ8BnmfIb1B9P+lb2cCrAuu5nLJCNsLgZaVs57KAg8tyVHfXMrLhGG62d2ubg85ZTqb0TVnQo8BVC2W+Oyi+86las9mdNhcNau/EvapazQOtst3MXDIGhjaMrkEa1lmCqpHMHc5xtXKrW1c3HVSRXvVOD25Z3Zg2CTqaJxGykbe6Dk99W+vlYM2WJZAWgUG0143LTjyexhBJrwpwWvadNOKRI0ClnWGTsSsFaSSNlyqFpML2d8ybnOBg7mrj7P+nbTGS3vZIUuVddC60BZHXYAAgu4KtnCjZk571V61r7hsUy6ZUVx3ZG49DzX4V1DliRrh4gqKb9q+SZPYW+S4rt1K5N0J6XzWdzFZXUjzW85020znMiSd0Lnmyn7LHly5e71mvTRStmYHsNxWM9jo3FrsUpSlSrhKUpREpSlESlKURKUpREpSlESlKURKUpREpSlESlKURKUpREqJteldpJN1EdzA8uPcWRS23kDz8udZOksjrZXJj/AGggmKY3OoRtp2798V+aZbBY7BJRBGY+rQ9ahP0hZGGdecABVk7OM8qrzziLNBGJopY4i+vsrpBxV728urp3Lp1rw23LAgRzjTj7xwSeZK8636gOBzmOztooozJK8QZUBAGCNTOzHZEy3PxOBUx/Qd4CWE8D5H7MxMqBvJ1ct5ZIPpXk7TG+0Sukwvur7Xd6FuRPZCxrFnpUXecZNu6JdRmLWcLKpDQk4zjUcMvoyj5b1vTXiInWM6hMA6iRpweRz35/WqL4XsIBGPNWWyNcKgrNSo2LiU0h+ps7iRdiHOmMEHkV6xgT+lZLjinVLquIpYF27TBWQEnABaFm0/mxXZsso/b98MVz48evvavHHrMyQNoyJExJERzEidpSPPIx8a630L6QfTrC3ucaTImWHg4JV8eWpTjyxXNasHsWvALe6ttWTbXUoVe9Y5O0nwLdZ8jW5kOU+aM7e+SzspM9L9y6LSsS3aFygddYGSuRqAzjJHMDPfWWvRrISlKURKUpREpSlESlKURKUpREpSlESlKURKUpREpSlESlKUReJ4VdWVgGVgQQeRBGCD5EV+e+FcN6tL6xbtrbzTRKfFDqK/HO/wAfKv0Ma4XYzK93xGRCGRr2XDDcEALuD3jzrKytdZ66QQr1hvlp7FRXsqxN1s7KdcaQwIe4IqbgeZIyfXzNWfiHR+EytcT9ZPpwUjIZ0TG3YiQdo53yQaqHs4vUtJb2CZ9JRtYznBWMPrYAbe7pPiRjnirN03uZGsAIDgztFGGJ04WXvJPuZ2Uk4xr7qqSNJnoy4GlNly7afJ5sRVSFrfWt/GdJjnUHdWGSpII3VxlTgkZwOZrUTota2+JDq6uEFlR2Zooz3uFOTnfvJx3YqgdDOB3trxODroJYA/WIQyFAypH2tiBqAOk6txkg5yau3tHv5Y7LEGrVLIsZ051aWVyQMb5OnHxNfZYDHKImm4oyTOYXEKR4hwyC/iVuscruUeKQgZO2djpJHmCRuPGt204eFhETs04A0ky4YsPBtsNttuN8b5rlHso4uyXphBPVzK5052DKpYN64BHx8q7FUVojdC7w63YhdxODxnKncMjMU9zb6spEyGIH7MUi5C58FIIGfD0qqcL6TTqt6Y5RbwXM/bmUZmcLq0wxAbkkNuRyzzGSDOSRyXN3xAq+hDogVwM46sYkCjPm2/LLd+K2eGdHUikZyFIU4gUco0wMkZ/eM25bny3qATts0j3A+YgdBX2qTwofas/hOmY0HAV6ladjPoW2lghkt5UuoI1LLokYMwDZ07urg4IOQTnniv0VXFujtobrjNvEVHV2qm6ckndt0iAxz0uwb4Hw37TW1k0O8DOdpJKz7YR4lBouSlKVoqolKUoiUpSiJSlKIlKUoiUpSiJSlKIlKUoiUpSiJSlKIlcF+hrwuSW1uCIvrZJInY4SSNiMMGOxYe6y8wR3jeu9Vr3/AA6KdCk0aSoeauoZT8GBFVbVZm2mPMcaKaCYwuzguAwcLh4jeHABhgwZXU/tZGACpqHNQq7kc8AeBq+Twq6lXUMrAhlIBBB7iDsRVf6LcOW2ueI2wCq6XbtpAAAicBosAchpPLurb6Q8RwhgilC3UqnqlBwxxucHBCZUMAzbA+lYckZY8RDBvde9Cvh+cM86VqpYiO4CWkahhjr5X1v1ceMrEpdiQzZBCDYDBI3FaXStjb3MMxJFvM8azkbGORCOpnDc0ZSBv3iMA5rFxRI4VgeOyuELFsyxr/2iIjGC+NXXBiSSHJBA781nvrBhKgulm4gzEBVSLTbxry1sCdBbnuxJHcF2NStNHBxP2d/towp1jOFFNpwcm4FxLK80ihlTUsahQ3vHEKKGYgAFjvgDyrV6ZQTG1L27FZYW6xcDJIVWDKB3nSxIHiBWvwW8WKd4kfFqABF1jY+sDENHEXw0kYXT44JwDjarJUL3vDw516ka0ZtBcqpwa3jS3jWIhk0ghh9rO5b1J3NblVW/1WXE5FgR5IXjErxJv1eWIJVc4zkZ0jufyFbh6ZwsMQiSWTkIwjA58ywwo8TnxrOnskmfVvmBvrt16lfinZm0N1NH0pzod0ta2e9KWpmd59PWGVEXTFGiqm4LbMXOy/aPM1L3PT/iL+4lnAPButlYfEGNf0NVzgti0UKq5y5LPIRyLuSzY8snHwrfqw7KkzB4cZFBcLtW1RCxRu8z61K2H6U8UJz9LgXfOBbDB8jmQnB8t6y2/tA4qvvx2MvmDMh/4hWlSuG5WtQxdXcF0bDCdHNWDh3taZSBfWjwgnHWwnrox4Fgo6xfD3T3eO09w/2mcOmk6tLpA/csgaMny+tVcny51QaxXNqki6ZFVx4MAR+tXI8uPH9xldnZVd+TW/tcu0g19rhvCZrywcmxlQwkf92n1tGD95CDqTfuGB491W/gHtbUuIuIxfQ3JwkmrVbv5dZ+7Pk223Mcq24LbDPTMdfq0rOls0kXqF2vQuh0r4rAjI3B5GvtXFXSlKURKUpREpSlESlKURKUpREoKUoiUpSiKodK+gnXzpeWzCO6QBG1bRzR5GY3wCQfBwCRtkHAxRzJbzyTKytbXURXWXCrKhXUFZSSQ6DJGRlWDYOzV2eorjnRa1vABcwRzYBALKNSg4zpb3l5dxFVZ7M2W+tDrUscpZdoXNY+OBCI7llhl3AJ2ik8GRm2HiUJ1A7bjc4OC9JoTZQSTXEQYxprLOoOsABts5zqB2xX2LhWEn4ZcgkxhlQtjMluSRFKviVA0k/ZZBUJ0K9nbWdw8srxydkrHgHIyQSx1DsnAxtn3jv447o2NzmvuI57FdDnGhGClrmL+kdKlCLQMGZnUh5iMEKqsAyR5wS+xbGAMZNLzpbFGnV2oN1KgVVRCWUd2Xl3UYA72yfjmvPSS+E0i2iHO4a5wfdjAyIyRyMjYGOekN3Gq3eY4fcRsh0207FZE3Ko+NnUfZz4DuX0xAXiuYBfSoGjf7ndo9lM1hpnHDAnvQpXg3CnR5p5nDzzkFsZ0qANkXO+By+A8Kls0pWLJI6R2c7FajGBgzQlKUqNdJSlKIlKUoiVjuLdXUo6hlYYIIyDWSlAaXhFj6JdI7nhKdW+q7swSQF2mhHM6VJIkT+HII5jvrrfBeNw3cCT27iSNxsw8tiCDuCDsQa5RWDo1xg8KvTIcixuCOvUcoZTgCbGNlPJseOe5RXp8nZTMjvCmN+g/CxrXYwwZ8fBdspXmOQMAykEEAgg5BB5EEcxXqvQLKSlKURKUpREpSlESlKURKUpREpSlESlKURcn9tjLLccOtgAGeSSQyDaVURR2VYdpQ2TnHeg8KgZeBow0s87L3o08zIR4FWcgjyqye3rgRe1hvFZlNrJh9JIbqpSqNgjv1afDZjvULY3qzRrImdLjIyMHHpXnMsulY5rmkgfPfRa2TwxwIIvX21s0jXTGioM5woAGfQVBXqC4v0RsdVbBXwT70zglB54UFseR8asdVW1WMcUmZySzMqxLzGrqFZ3x3YXC5/i+WPZqkvdpDT8DoTsxWjNQZrdFQrVSlKpqdKVr3N8sbIrHGvXgn3RpXUQSeXZBP5TUV/TU0+fokSlNwJpSQhx91V7Tjz2FSshc6/Rr0Lh0jW3KdpUH/Rt427XaoduzHCpUeO8hyayfQ7xQdNxFJtsJIdOfUxt+uK68Jv8xz+lz4h/ieX2pilQr8UuY8GS2DqB2mhk1EekbAMfTNSFhxOOddUThx345jyI5qfI1y6JzRXRrF/RdCRpNFtV8r7Sol2leWUEEEZB2IPIjwr1SiLe9mvSI2l2eGyt9TIpksyxOVOe3Bk8wN2X5b5Arq9fnjptZOYUmiB663kWRCBkgDcn4YDflru3R3jK3dpDcJ7ssavjwJG6+oOR8K9vk60ePACTeLivOWuLwpCBgVI0pStBVEpSvmaIvtKUoiUpSiJSlKIlKUoiUpSiLV4nw9Z4ZIXGVkRkbbOzAjka4N0TDxJJaSjE1pI0bA/dySrDPNTvg+GD31+g6pfTn2bR32qaJ2trrQV61PtjuWQd4yBhhgjA32AqlbbL+pizK0OIVizT+C/OVOqk9KrgWV6t0E1GSJl8usGBv4djH61YbLjYEZFziCaLCzo/ZZWyBnB+yxIIPLtc69dIuEi5tnjwCxGUPg43X58vQmvJwVs82bKLrwe+a3ZKSx1Yb8Qt+CYOisOTKGHoRkf41kqu9BOI9bZqp96EmNgee3u/3dvymrFVaaMxSOYdBU0b89gdrVc6b24aGJnGY0niaQb+4SVPL8VWILjbw28qhOmoJsJ8bdlf99albGbXFG33kRvmoP8AnUr6mBp1Fw6FcNoJXbB8rPSlKqqZKguNdGRI3XQMYLgcnXYN5OBzz4/PPKp2lSRyujdnNK5ewPFCq/wvpBIuiO9QQSP7jZ7DkHBGeSN34zg5GOYqwVqcU4XHcRGOQZU/MHuIPcar1n9JsEPWt19ujYJ+2ibYkG5JUZwVO4xttvVjMZOKsoHfx0HZ9cNShznR3OvGv7+1bKV4jkDKGUgggEEciDuCPhXuqasLzJHqUr94EfMYrP7H/aHZ2/ChDczrE9u7rpbOoh3ZxpAyX3JBwNsb8xnFVI4mrx8RdbdNJeJWOiNWOdRy3aIVCcnLH5GtrJNo8IvbTEV9ruOtZtvizw0rsV17WYcHqLe5n8DoESH4zsrY9FNVfiPtlutWAtjajG4llMsg/LGUH/5VGdDn694WJ+xNdn5aI0CfDBra1JFsJbaDf3YIw0h8u8n+StB9vlNwpuHz5uizxC3vsdVK3XTa9uFIF3dSZ7reJYE/2jpkDz1k1q/Sr7+uv/8Az5/5Vhit3Zg6xyuV3D3MrKB5iJM/qq1tarnxtv8A1P8AnVN9rlrc7if/ACR0CmETdXe9foKlKV6lZqUpSiJSlKIlKUoiUpSiJXwnFfapvtT40YrL6OjYmvD1KY5hT+1f0WPO/cWWuXODQXHAL6ASaBctCR8Sub67ljV455dMWRv1cS9WrA81JUDcHmprRiju7AYAN3bj3QP2qDwx3geAyPw1Z7S1WKNY0GFQAAeQ/wA++s1eKltzpJHOIq0nA93HYvRsswYwAGhGlUrojxSN+IXXVAhJVWTDDBDjAYY/E7fKrrVV4HD1vEbm5XHVgdSD99gE1EeONPPzFWquLcQZBT+LegX2zVzDXWeqi+lEQayuAf6tj/KNQ/UCvXRy6WS0hKsGxGinHcyoAQfAjwr10hXNpcAbkxScvwmqL0Q4q1moaTeCZmBA99GTYto5lcDfHgPDBlhgM1mdm4h1w13fhcSSiOYVwI+V0qlaHBuMx3MQkjPiCMjKkHkfXmPEGt+s9zSwlrhQhW2uDhUJSlK5X1K+EZr7SiLS4bw0Qh1UnQX1IncgIGVHlqyfAZ5eO7SldOcXGpXwAAUCVS+Okf0k31Lz/wDZ1yinAzrOC2SAVx45GTyq6VReJyl+I3AXXlUiQBTLnkGO0RAIz95lFXbAPO4/4/IVS2HyDb9qQXiLqoVLB1B5jCBf7gOfkK+W0dw32JIh92JIYxj8TuzH4Ba0YLVw6maZ9mb6lGkeRuyuxCSMUwd92OM8962rjo4svadeojG7ZkZpCP4mZikY9NR8xVw+G3VfpoT1PRUBU9/hZp44EDGWCZwuSWkV5Rgc2ySy428vQV6xZf1UX+xX/wCNYm6toTDBiO2wRJMdl0n3ghb32O4LHYZ7ztWx9PsvvxVGa/5d68abF1wX6JpSlewWUlKUoiUpSiJSlRfHOlFtZoXuJkjwMgE9s8tlQdpjuNgDzoi37q7SJC8jqiKMszEKoHiSdhVbf2o8MDafpkWeeRqKn0YDS3wNc34rxSa9vAzIsk4wyxybw2UJ90sqnD3D7Hx7uyFzU1w7ioZjGHaUxDEkoACa8+5kHGrfJVQQoxk5O+fLbcw+UVVlkGdiVcLr2mcNSJpPptuwCk6VkVnOBnAQHUT5Yrj3COlr8U4hc3Mi4CqqQr3Rxlm7I7iTjJPMnlttVr6Qi3jhe4miik6pSRqRSc9ygsNssQPjVE4DJeLhRDGklwzzu0h5IxADdUuCq9ygnffYAE1UtNpM9ncAKb9/e1TwRCOUEmu5XOqb0t6TOZRZ2xxI5Cs+caS3JQe44O57s7b1J8a6TCHMUf11xpOwwFTA3eQ8kA54+eOdaXQbgJVDczDM0xLAnmFbv8i2SfQjzFYlnjbC0zyj/qNZ101dVpyvMjvCYdp1flWLhnDkgiSJPdQY8ye8nzJ3rapXmSQKCSQAASSeQA5k1QJLjU4lWgABQKv9N+JMluIo8mWc6FA54+0flgfm8q1OD2DWtuEdo42GdRUGRyWO+QAO7AxhuQ51p8T4mGkN0UUsAFtkdt2TcmQRghtTMdhtsfnrTcC4tMNkZYyTgIViBBPPSxV9+faGfGt6GzHwQyoArUk69WnD30rGmlzpC4X6l5vLKOHtW8k0MpPvMQitk5x1QUOfJVTFb9n0wngUfTI9SnlIhTVj+KMHY9/cd+VeOi3Rm1kRnaGQ6CVLyuugkEg6erbBA8TkeBNWROjFqOVvF8VB/wAc1HaJ4AfDkBdTTQV3GvepTQwy0zmEDvVReLXpZaSY0zoCe5sqf74FSwNRv+jNr/4eH+QVrf6HQKxaPrYSefVSMo+W9ZrhZyfKXDaAehCvAyjEA971N19rWsbLql0h5H3zmRizemT3V7mu1RkVjgyNpXzOCcfIVXLb6NvUtbqlZqUpXK+r4WA3OwG59O+qRwsIYusmaV3uXeTqVPvAkgHSmDjSObHSM1JdNuMFIxbxgtLcdnCjLBDsxA7ydwPj4Vp2cccX1YcQgbGOL6y4bHLrHUMVOPsqNu5q1LPGWRZ38uNBzx6aFm2l4c/N1d97VI9W8ce7w2iZ5Kq7D8TYTV6KfjzOlPEHGrJZF36+5P1Y80h7KsfAkAeGa27eJRnqrdy3MPNkbjYEtIWk7zyWvjBVkBlJuLgbhFGyeBCk4j/G5yfHur611Ddjz72ncVAR338LFaxgkMkUlww92WchVH4Aw7I/BH8TUh1919yH/ayf9KvLLcuNjHDnyMjfMlVz8DXr6FN/4g/7KP8A5VG5wONOZ6XcF0ARhXku/UpSvbLIUN0s6WQcOtjPcEhQcKq7s7EEhVHjgHngDBzXL29onFrvtwiGxiPuB16yUjxOoY/RfjX3plfi/wCLyI3ahsAqIv2TO/adz4ldOjB71qK6V8XNvbMyn6xyEj7+03f8Bk+oFYltt8jZRZ4fVdft7vWjZ7K0s8WTDUrl7OPaBcXFzNbXJjnESa/pMSlUU96SfYDcyCPun4SfHPazaxFktgbyVeYiIES+bzHsKPTUfKuGcP6MzxwFbicQwatRjaQlC2wyUVghbYD3jyAxUxBw9CAEhefHutNhIR+GPSB8VjPrU0lvaxtGHOOvR8Dmq4hLjUinspvjHTq4vWKtO+gfuLLVp79nuNi2x3GpB5VXeIdHJHVDBDFBIjiQMX1SEryBIU9+Dux3Fb09zoOmW8SIj93GsYx5YcOx/T0rwSsnP6TdZ5DSUi/wjRviWrLdaJnOD69adGt48VYEbQKU75la1p0mWImCbNnGi6perbrJ7iRtiDKo7JJyScg42yByzDpBBJEplR/o64CW0Y6uBcHIEskhTrWzvpXIz3Hc1nknaNQv1Noh5KMPIfwooC59A9OEWcc5klcPFHEdMlxOR1rEc0Qt+y8yACM4ADHKzNmzr83n3yJO5fM2l1e+9i2R7TxIWRLKaVhjZO0DkZ37GQPhVavOJ3ks8rzObETaVAdXXZRsA7J4E57S7sT5V0GwvtCK2mOzt9XYEm0kue/BI6ssd99TnmcVP0MjGXBnz1qF0GuP7lxngqxNIIOvDQ6gHwoDTuT2QANUjIDuzEgY7hzrpFUqK4d72eSFAZJZ5IUkYdiOKIDJVR7xxjPLcpz1Grc8yxR6pH2Qdp2wPicADfwA9KoZRBLwOWnbcN3vTClFesdAwrNVTnuTxO5+iwNiBO1PIBkMARhV7iM8vE77hd/dxezXjBVidLbBLMx0GTbYH7QjPfgEkeFeeipxE6RlUlu71omMRx1cUa6mKY5djUAf4weYqSx2YR1e71Dl7n3GPttwitE+f5W4dVY+C2FvbydXZQh2VsSzk5C8tSmXBLPj92uwPvaakukgd7OdYBrkZSgCkZBbCnJztgNk+QqOV1lVwrC3sYNSkodJk0e+Aw9yIHIyvaYg7+O1wuZFhJMaWtsuDGrdhsBtXWMMgICcYU7nm3PFWXVrnae+fsMFAMKKmx8OhhuOpnl1rZwxltW0Wt98hPd2BXGxZixJJOBVnsL5ZoxIgbQeRYEZH3gDvpPcTiqR0yCcRuGe1WR9KKmoKQkjBjvqbAUKpxk7nbbG9eBwFiV+n3LE7aYEYlvQKoO3d2V+Iri02dklC59DqpeNgGs6bqYLuG0FlwFRr/Kudxx+3jOHniB8NYJ+Q3rSbpxZj9+D6I5/4a1k4aiR/VpFbR47TOqmT468qPVi3pWq4tAAWDzLvhn/AGOR4atEXxUHvqkyCA4hx2U+iOamdaZNFFI3HTWBUDhZWU8jp0KfRpSufhmoO9vZ7l1mVGUwgvAgQsurbJkkcKhyB9knnty3zNx22h3jW1jY55Elvj1MZ+WqtefpUrhszTEYORBAF2xzLSljjfntVuGzlhrHGdpv6CigktBcKOdwVx4RxETwRygY1rnHgeRHwINblQ/Q8YsLfbHY8MfaY5+PP41u8Vm0W8zA4KxyEHwIQkfrWRKwCZzG6yOa1GO/phx1KiwI13fzzFHkRCUTD6EwMqMuN8acnCg51eHO1QWEoXAdIl+5CgwPzOCD8FFbHQb2S3stnC5u0topV61RHHrlOsArqLaQOzjkfAelrg9hFs2Dc3V3cMOeXCofyhSR/NXp5MnySGlQGi4acPY3LBE7RfpKoF3dW8RPW3LuTkaNeef8EIH6itJek8S4jgWOMHfcFz5/VwZyfNmFdrsPZNwuHGmzibH9Zqk/9wkVZbHhkUK6YYo4l8EVVHyUCpG5LZTzOJ6cP9rk2k6Avz7HbyzE6bPiNwPwOkfpjKrjyOalv9Drr/8Akv8AO2/6ld1pUv8Ax0PvxXHjuXKOLe2aWTP0C2HVg/8AeLklI8feCAhiPPI9KqfEOk13eZEl1cTD7tqBDB6GQ46wfmPpX2W3iXT17iRiwK9Zj3uQ0RgY+QJ869Dibt7lvKR4uUQfJmLD+WsuXKM0npuHAcTeeSstga3Hvveo/wBn1tojuFIw6zsrDnjAGBnv796+9ObPUbaRiRFHL9YV5rqK4b4EY5d9YujtyYL2eKYBGuGEkeDlT7xKhiBvvjluQfLNk4tZddBLHt20ZRnlkjY/BsH4VRlkMdrEpwNL/Yihpsv4LQjaJLPmDu9QkRgVyYkNxKObA6yD5yudKegOfKtxbOST9q+kH93ESB+aTZ2/LpHrUbwbi8soMKRpC8IVZA+djjGVjQDbI+8OYrJPo1aJZZLl++KMYX8yR4AH+sbFfXscHUOPE/QHDaqoIp2Ftx3kEJ6uJcsOaQrkj8WnZfViKxXd3JjMrpaofMNKfIH3QfJQ5r1FbylcDRaxD7KBS+PNiOrT4BvWsdtc26sTCrTyci6AyN8ZWOkemoelcACtReePPAc19qe+69F8hJGr6PbsGIx1svYJONmJfMj+O61o9H+shYW8oMs6M7W/WELaouSzXBOxkYMx7tQ5DHdLSXc+NXVxRr4yy/46FIH81RF64uQFdxIAf3Fs0nhykfUoPpVqzyEE1AodN5PEV+FG8BTMN8jzMIJlkljQtcX0g1LEv3YgewpOTgDCgA51HNSfDemNokYVrp27xJMjgvvzB0AEd23h8apUljBEnVmOdYydRjluEjV227RjD5J2HIDkKzS9MVUaRpgRdhhS7YGBsp0KB6FuXKrD/wCpTMaSN3xU7qUC5Ds3E98lJ9IePdbJC3D4zKVSdS2gpEDIYznLhQxypOO/NQtvwOZMSXlzENyyh+32jzYAkKz425NgAeAr63SqM/vrmQ8/djQYOe9Yy3y8K+cCvLi6mZLK2BkwMs0imY5/tLgjA8tJFdNindcxtPfTxO3QFy57dJ+uX2pYCFj22uLjkcMkrJ/IkYQ/EGsHE7NiTLaQyJPoaPUUCKUZCh99lwwByGA7hVstPZHxCbBuJoUB7i80jDl3RtFHn0/z2k4vYJEf2t5MwOPcRF7t8GTrCPnUkVgla4OrTbeNlBRcOnaRRUG648Y0tEktzFawFS8etGldlQlcrkDSJAGwTknu7q1+KcZS4Zp54t9hGs+ViiTO2dW8jMe0dCtnYchXWrD2G8Nj3ZJZjzy8rDfffEOgd9WThnQaxtyDFaQKw3DaAXz462y361d/RVF54V++fwo/GXFuH8OmuEHVRXd0pGB1UZggHkGbRt+ZqlbD2b8VYERw2liDnOp9cnqTGGDE+ddxpXTLBC3EV24cBQclyZnFcm4f7EJGIa6vi7f2cS5H4WlLBPyovxqctPYlw1TqlSW5f700rkn1ClQflV9pVtsbGekAKIuJxUVY9E7OHBitbeMryKxICO7OQM586hvatfGHg91o96RFhUDv611jwPysflVurl/tK4qLi8gtEZWW2P0ifG+HwVhQ+B3ZyPADyrieURRukOgLuNhkeGjSoW1txHGiDkiqo9FAH+VRHTVyLGYDm2hf5pFFTlaMFr9K4pZWmCUDfSZj3aIslVPkXGD6ivF2FhltLNteF69FaXBkLtlF261h0Iq/dUD5DFZaUr3S8ylKUoiUpSiL8+KIYGwql5mG+O3Mw8WZjkL5sQtZT17j7EO/+sbGPyqpz+If54ba+t4wVh7e+4iUuSfEuMgnzZvjWQieTwgXyw0vz3RP73wrxBrWp4n6/wBrXHdFG8e6P64w5uGEqHVG8jKqAgg4AAVVzgb+Qrd6MdK0uVCMQs4HaXubHNlI2I78Dz7t6yvbwxkMyhpCNiRrlbSN8Z7RIA7qhukhWYAFVhkUgxu8gEqnxCRB2I8tvhUzQJmiN1fY3Cm7SNdF9a8xHOG8d6VK9IujHXt1sbmOYKFG5COoOdL6d8HlnyG1Rq8SmiXRLGtmo5MkTSKx79Ojsr+YGvfDulskY03UblV2+kIj6G82VlBHqB8Ks1lxGOUaopFcfwkH5gbj0NcOdLC3MkbVowP5vG4i72U+ZHMc5hoe+7lUEvoJTsDOwwdV1IqIM7giM92N8rH8a3bi+ULma8jjXGyQFR8mOp2/KFqyzWqNjWitjlqUHHzG1eIuHxL7sUa752RRv47DnUZtTDoPXqKDcE/Su1qiDjCO4+j2kk5zgSyhpCPMBif95fhUv/RF3MO23Vg/fc/pFAQvwd2q2UxX19t/g2nuTU8102yAeo15Ks2fQGBd3eV2PM6tAPjsm+PUmpmz4NBF+zijXzCjP8x3/WsPEOkltDnrJkBH2QdTfyrkj41t8P4ZxG9QNaWwijYZWa6JQMO4rGuXII3BIwa7bHbLVrI4D6X0vs8Gr5Wxq8617vh8UoxJGkn4lB/U8qsdh7H5CubriNyzHBIg0RKDjcDKsSM9+3LlW0/siUD6u/vFONusMUgz5hoxn51aGRZ23hwrv+lAcoxm4tNNyoFv0UijkDwvPAR3RTOo9NjkfA1N2PHeI237K6FwuPcu11fKWPS/LxzW5xDoXxKAEqsF4o+4xhlI8dEmpM+QcVAzcY6ptN1DPaHxmQqh9JBlT86EZRs995HFAbJLdcOSm7z2t8QjdT/RyPGB9YElLEn7yHGVH8JQ8udTnD/bRaMoaeK6tR3tLCxTOce9Hq7/ABAqp2t4kozG6uPFWBH6cqzV9blqVtz2DmPtfDk6M3tcumWXTSxmx1d3bvnGwlTO/Ls5yD5YrbbjluGCGeEM2Aq9YmoknAAGcnJ2rjdzwWCT34Ym8yi5+eM1qR9FLdJFkhVoJF914nZWHpuR+lXGZbiPqaRz+lA7JrxgQu+ZqD4704srNSZ7mJD90Nqc+iLlj8q5Le8BScg3Dz3JXYddM7YHgACBWa04PBEcxwxofEKM/PGaPy3EPQ0nl9o3Jrz6iFvcS9o3EL5dNtF9AhYbyyHVOQc+4uwTbvPqCKjuD8HS2jKpliSWd2OWdj3k/wD3/Gt+tXiHEo4E1yMFHIeLHwUDdj5CsW0W2a1nN0ah3etGGzRwDO5r1f3qwxtI5wqAk+fgB5k7D1q2+ynohJAsl7dLpurrHZ/qoRjTH5HYEjyXO4NR/QnoXLcyR3l7GY40Oq3tm97V3Sygj3hzVe7OfXqFegyZYTZ257/UeXt9rKtlp8U5rcBzSlKVrqglKUoiUpSiLgk9047McLNjvLKqfPJbHoprTuxdHABAz3RaQB+KWXJ/ljqXpXg2yZv7QtotrpULa8AYMWeVssMNoLaiOeDK5L4z3JoHlUhgRbRxHtamOgKAT/ESRuc+dbVRsUzPfLCSerKqSAdJySR7y4b9aswNktUmZX65KN5bG2q+zyT4ySkQOwCgySE9wXOlSx5AANvWoPZVeXOSlk0ZYftrmVYyD4iKDGD6iu68L6KWtswaKBFcZ7ZGqTf+0fL/AK1L16Gy2AQ3k3+135O9UZJy/Bcf4V7B5UiGviU6yf2WerHlhmy3rt6VIP7JrtUxHxLU39rboRj1DZz65rqFKuPs8T/U0HcFG2V7cHFcys/ZNdD9pxMsDzCW0YPwZif8K2ovYhZFw9xLdXRHdLL2flGqkDyzXQ6UZBFGasaBsAR0r3XOJKh+FdELO2z1FtDHqxkqgycHI3O+x3qYpSplGlKUoiV8K5r7SiKh8X9i/D5pmmUS28jEkmCTTuSSTghgvPuAG1R3EvZfdRLmzu+u0gYiulGTj+2iCkHH3lPmRXTaVDLBHKKPaCpGSPZ6TRcWfhvEo1zJw2U45mKWJ8+YUNqIqNn4+YyBJa3sZ/it2H+e+/hXe6VnuyRZjgCN/wB1VoW+YaVxKG4kcAx2t5JnkRbyAfzOFX9a2/6E4iwynD38usmhT9A7GuxYpRuR7M3Gp3/VF9db5jhQLlFr7PeJy7Sy2tqp74w8sg+DaU+O9XLo57P7W0frQGmnxjrpjqkHkuwWMfhA+NWWlXorNFD/AG2gd61VfM+T1GqUpSrCiSlKURKUpREpSlEX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8" descr="http://us.123rf.com/400wm/400/400/farsh/farsh0908/farsh090800005/5295791-rewarding-for-the-first-second-third-place-on-a-white-backgrou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42326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4876800" y="4866126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712" name="Picture 16" descr="https://encrypted-tbn1.gstatic.com/images?q=tbn:ANd9GcRdMucyiXyu1BMHUcpordQoQGj7h5Jy5-ZANNiOll5iump7em_3JHDRD-4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49583"/>
            <a:ext cx="1412818" cy="102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yaarab.net/wp-content/uploads/scared_cat_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45531"/>
            <a:ext cx="1596375" cy="14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096000" y="2845531"/>
            <a:ext cx="1352550" cy="450119"/>
          </a:xfrm>
          <a:prstGeom prst="wedgeRoundRectCallout">
            <a:avLst>
              <a:gd name="adj1" fmla="val 51566"/>
              <a:gd name="adj2" fmla="val 11086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/>
              <a:t>النّجدة، النجدة</a:t>
            </a:r>
            <a:endParaRPr lang="en-US" b="1" dirty="0"/>
          </a:p>
        </p:txBody>
      </p:sp>
      <p:pic>
        <p:nvPicPr>
          <p:cNvPr id="2054" name="Picture 6" descr="Image result for tiger free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52" y="4942326"/>
            <a:ext cx="1681316" cy="11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tizani\Documents\Kinder Prek\The hungry cat\cat 1-1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882" r="2157" b="2941"/>
          <a:stretch/>
        </p:blipFill>
        <p:spPr bwMode="auto">
          <a:xfrm>
            <a:off x="0" y="12290"/>
            <a:ext cx="9144000" cy="669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08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152</Words>
  <Application>Microsoft Office PowerPoint</Application>
  <PresentationFormat>On-screen Show (4:3)</PresentationFormat>
  <Paragraphs>69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Simplified Arabic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أغنية قطتي نميرة https://www.youtube.com/watch?v=W57y53Pt22g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xps1645</dc:creator>
  <cp:lastModifiedBy>Nacheda Tizani</cp:lastModifiedBy>
  <cp:revision>36</cp:revision>
  <dcterms:created xsi:type="dcterms:W3CDTF">2012-08-30T03:37:38Z</dcterms:created>
  <dcterms:modified xsi:type="dcterms:W3CDTF">2016-09-29T05:34:18Z</dcterms:modified>
</cp:coreProperties>
</file>